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23622000" cy="334232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8" d="100"/>
          <a:sy n="18" d="100"/>
        </p:scale>
        <p:origin x="2968" y="2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222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F96C98-BFAF-4895-83BD-9931CAE9B2FD}" type="datetimeFigureOut">
              <a:rPr lang="zh-TW" altLang="en-US" smtClean="0"/>
              <a:t>2023/10/11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E4CC50-8FC9-400A-92C9-99B2408AB5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8436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3:22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E4CC50-8FC9-400A-92C9-99B2408AB531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6114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4:00</a:t>
            </a:r>
          </a:p>
          <a:p>
            <a:r>
              <a:rPr lang="en-US" altLang="zh-TW" dirty="0"/>
              <a:t>7:38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E4CC50-8FC9-400A-92C9-99B2408AB531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7566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8:46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E4CC50-8FC9-400A-92C9-99B2408AB531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6823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9:33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E4CC50-8FC9-400A-92C9-99B2408AB531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9493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10:16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E4CC50-8FC9-400A-92C9-99B2408AB531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4802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11:15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E4CC50-8FC9-400A-92C9-99B2408AB531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3376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E4CC50-8FC9-400A-92C9-99B2408AB531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2060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C911B48-1C22-495B-B093-6812D179EDC9}"/>
              </a:ext>
            </a:extLst>
          </p:cNvPr>
          <p:cNvSpPr/>
          <p:nvPr/>
        </p:nvSpPr>
        <p:spPr>
          <a:xfrm>
            <a:off x="3223089" y="1623945"/>
            <a:ext cx="577653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C566026-D763-4584-8FE6-821AFE0CE827}"/>
              </a:ext>
            </a:extLst>
          </p:cNvPr>
          <p:cNvSpPr/>
          <p:nvPr/>
        </p:nvSpPr>
        <p:spPr>
          <a:xfrm>
            <a:off x="3223088" y="3247890"/>
            <a:ext cx="577653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F28E91C-8AE3-4EDB-BA80-C09727009185}"/>
              </a:ext>
            </a:extLst>
          </p:cNvPr>
          <p:cNvSpPr/>
          <p:nvPr/>
        </p:nvSpPr>
        <p:spPr>
          <a:xfrm>
            <a:off x="3223089" y="15451612"/>
            <a:ext cx="5928244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F118786-61EF-4A85-8D1C-E46119616E2B}"/>
              </a:ext>
            </a:extLst>
          </p:cNvPr>
          <p:cNvSpPr/>
          <p:nvPr/>
        </p:nvSpPr>
        <p:spPr>
          <a:xfrm>
            <a:off x="3223089" y="20194999"/>
            <a:ext cx="616154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B4C9A0-E5FA-4973-8287-DAD4E51DD9AE}"/>
              </a:ext>
            </a:extLst>
          </p:cNvPr>
          <p:cNvSpPr/>
          <p:nvPr/>
        </p:nvSpPr>
        <p:spPr>
          <a:xfrm>
            <a:off x="3223088" y="21818944"/>
            <a:ext cx="616154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0AA5FF-3587-4519-9515-5D836F4AD42F}"/>
              </a:ext>
            </a:extLst>
          </p:cNvPr>
          <p:cNvSpPr/>
          <p:nvPr/>
        </p:nvSpPr>
        <p:spPr>
          <a:xfrm>
            <a:off x="3223089" y="18753027"/>
            <a:ext cx="616154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725E396-50A9-4689-885C-0A0E7381332D}"/>
              </a:ext>
            </a:extLst>
          </p:cNvPr>
          <p:cNvSpPr/>
          <p:nvPr/>
        </p:nvSpPr>
        <p:spPr>
          <a:xfrm>
            <a:off x="3223089" y="17402041"/>
            <a:ext cx="616154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CAF7C3B-DEB6-46CA-918C-58357ACCA703}"/>
              </a:ext>
            </a:extLst>
          </p:cNvPr>
          <p:cNvSpPr/>
          <p:nvPr/>
        </p:nvSpPr>
        <p:spPr>
          <a:xfrm>
            <a:off x="3223088" y="4871835"/>
            <a:ext cx="577653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831B5B2-DE49-49FD-B2FC-A78EAFB767CC}"/>
              </a:ext>
            </a:extLst>
          </p:cNvPr>
          <p:cNvSpPr/>
          <p:nvPr/>
        </p:nvSpPr>
        <p:spPr>
          <a:xfrm>
            <a:off x="3223087" y="6194488"/>
            <a:ext cx="577653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4440549-79FD-4E88-B818-6FBF3267C60A}"/>
              </a:ext>
            </a:extLst>
          </p:cNvPr>
          <p:cNvSpPr/>
          <p:nvPr/>
        </p:nvSpPr>
        <p:spPr>
          <a:xfrm>
            <a:off x="3223087" y="7744537"/>
            <a:ext cx="577653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652A79D-6E89-4505-8271-C5491E796498}"/>
              </a:ext>
            </a:extLst>
          </p:cNvPr>
          <p:cNvSpPr/>
          <p:nvPr/>
        </p:nvSpPr>
        <p:spPr>
          <a:xfrm>
            <a:off x="3223087" y="9615222"/>
            <a:ext cx="577653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7C3C53F-F089-4733-B3C7-41EB1830D801}"/>
              </a:ext>
            </a:extLst>
          </p:cNvPr>
          <p:cNvSpPr/>
          <p:nvPr/>
        </p:nvSpPr>
        <p:spPr>
          <a:xfrm>
            <a:off x="3374799" y="11066620"/>
            <a:ext cx="577653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DE4FA01-8F20-4F07-A590-8F726C2BA7AA}"/>
              </a:ext>
            </a:extLst>
          </p:cNvPr>
          <p:cNvSpPr/>
          <p:nvPr/>
        </p:nvSpPr>
        <p:spPr>
          <a:xfrm>
            <a:off x="3374799" y="12567667"/>
            <a:ext cx="425322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4419FDB-B760-4359-A00B-CC271578361D}"/>
              </a:ext>
            </a:extLst>
          </p:cNvPr>
          <p:cNvSpPr/>
          <p:nvPr/>
        </p:nvSpPr>
        <p:spPr>
          <a:xfrm>
            <a:off x="3174274" y="14093138"/>
            <a:ext cx="445374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8B9DA6E-F2B3-47BD-921D-FDA764FEC886}"/>
              </a:ext>
            </a:extLst>
          </p:cNvPr>
          <p:cNvSpPr/>
          <p:nvPr/>
        </p:nvSpPr>
        <p:spPr>
          <a:xfrm>
            <a:off x="8657313" y="12579879"/>
            <a:ext cx="1376954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5C15459-4066-4672-9E63-B2973B812057}"/>
              </a:ext>
            </a:extLst>
          </p:cNvPr>
          <p:cNvSpPr/>
          <p:nvPr/>
        </p:nvSpPr>
        <p:spPr>
          <a:xfrm>
            <a:off x="8740236" y="14079958"/>
            <a:ext cx="1376954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7B28181-6E75-468F-85AB-E11984009066}"/>
              </a:ext>
            </a:extLst>
          </p:cNvPr>
          <p:cNvSpPr/>
          <p:nvPr/>
        </p:nvSpPr>
        <p:spPr>
          <a:xfrm>
            <a:off x="10876547" y="15580037"/>
            <a:ext cx="11633238" cy="1260000"/>
          </a:xfrm>
          <a:prstGeom prst="rect">
            <a:avLst/>
          </a:prstGeom>
          <a:solidFill>
            <a:srgbClr val="F9E1BD">
              <a:alpha val="49804"/>
            </a:srgbClr>
          </a:solidFill>
          <a:ln>
            <a:solidFill>
              <a:srgbClr val="F4BB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4724283-E407-4FA7-9D35-2285937B91AF}"/>
              </a:ext>
            </a:extLst>
          </p:cNvPr>
          <p:cNvSpPr/>
          <p:nvPr/>
        </p:nvSpPr>
        <p:spPr>
          <a:xfrm>
            <a:off x="9110810" y="1605598"/>
            <a:ext cx="1331605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8EDF2CB-10DE-4BA6-8CEC-E0E7343D5543}"/>
              </a:ext>
            </a:extLst>
          </p:cNvPr>
          <p:cNvSpPr/>
          <p:nvPr/>
        </p:nvSpPr>
        <p:spPr>
          <a:xfrm>
            <a:off x="9110811" y="3211196"/>
            <a:ext cx="1331605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788DDBC-0E22-4E8A-9725-245EC568714A}"/>
              </a:ext>
            </a:extLst>
          </p:cNvPr>
          <p:cNvSpPr/>
          <p:nvPr/>
        </p:nvSpPr>
        <p:spPr>
          <a:xfrm>
            <a:off x="9263211" y="4724455"/>
            <a:ext cx="1331605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887271E-7CF0-47D6-AC21-0AA112DCF0E2}"/>
              </a:ext>
            </a:extLst>
          </p:cNvPr>
          <p:cNvSpPr/>
          <p:nvPr/>
        </p:nvSpPr>
        <p:spPr>
          <a:xfrm>
            <a:off x="9193734" y="6101932"/>
            <a:ext cx="1331605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C0AF8CD-5C64-4307-8009-F750386475F5}"/>
              </a:ext>
            </a:extLst>
          </p:cNvPr>
          <p:cNvSpPr/>
          <p:nvPr/>
        </p:nvSpPr>
        <p:spPr>
          <a:xfrm>
            <a:off x="9110809" y="7747308"/>
            <a:ext cx="1331605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68E723C-9882-40C0-A8B4-68C6C2255069}"/>
              </a:ext>
            </a:extLst>
          </p:cNvPr>
          <p:cNvSpPr/>
          <p:nvPr/>
        </p:nvSpPr>
        <p:spPr>
          <a:xfrm>
            <a:off x="9110808" y="9584048"/>
            <a:ext cx="1331605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F3D0D43-9885-4468-9882-F1533A470DDC}"/>
              </a:ext>
            </a:extLst>
          </p:cNvPr>
          <p:cNvSpPr/>
          <p:nvPr/>
        </p:nvSpPr>
        <p:spPr>
          <a:xfrm>
            <a:off x="9151333" y="11057842"/>
            <a:ext cx="1331605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23C4C72-0D51-4C61-9B87-E402BF5D42D7}"/>
              </a:ext>
            </a:extLst>
          </p:cNvPr>
          <p:cNvSpPr/>
          <p:nvPr/>
        </p:nvSpPr>
        <p:spPr>
          <a:xfrm>
            <a:off x="10876547" y="20241472"/>
            <a:ext cx="11550312" cy="1577471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08AFF5E-0920-4363-8DD4-0AB51BA0758D}"/>
              </a:ext>
            </a:extLst>
          </p:cNvPr>
          <p:cNvSpPr/>
          <p:nvPr/>
        </p:nvSpPr>
        <p:spPr>
          <a:xfrm>
            <a:off x="10876547" y="21729918"/>
            <a:ext cx="11633238" cy="1577471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F9511F5-28C4-467A-9E48-369753213394}"/>
              </a:ext>
            </a:extLst>
          </p:cNvPr>
          <p:cNvSpPr/>
          <p:nvPr/>
        </p:nvSpPr>
        <p:spPr>
          <a:xfrm>
            <a:off x="9467558" y="17402041"/>
            <a:ext cx="1295930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A6107C2-4B99-437C-8C5B-5A507C861873}"/>
              </a:ext>
            </a:extLst>
          </p:cNvPr>
          <p:cNvSpPr/>
          <p:nvPr/>
        </p:nvSpPr>
        <p:spPr>
          <a:xfrm>
            <a:off x="9519774" y="18729761"/>
            <a:ext cx="1295930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E25C6BA6-CF4B-4C3E-AD31-48A963F7E220}"/>
              </a:ext>
            </a:extLst>
          </p:cNvPr>
          <p:cNvSpPr txBox="1"/>
          <p:nvPr/>
        </p:nvSpPr>
        <p:spPr>
          <a:xfrm>
            <a:off x="2054021" y="23418685"/>
            <a:ext cx="886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184</a:t>
            </a:r>
            <a:endParaRPr lang="zh-TW" altLang="en-US" sz="36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1A23A09-0754-4A28-A109-514D8A671D52}"/>
              </a:ext>
            </a:extLst>
          </p:cNvPr>
          <p:cNvSpPr txBox="1"/>
          <p:nvPr/>
        </p:nvSpPr>
        <p:spPr>
          <a:xfrm>
            <a:off x="21983468" y="23418684"/>
            <a:ext cx="886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208</a:t>
            </a:r>
            <a:endParaRPr lang="zh-TW" altLang="en-US" sz="36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2F247A0-C382-4E13-BBA0-3C29C620E3E1}"/>
              </a:ext>
            </a:extLst>
          </p:cNvPr>
          <p:cNvSpPr txBox="1"/>
          <p:nvPr/>
        </p:nvSpPr>
        <p:spPr>
          <a:xfrm>
            <a:off x="8229760" y="23416557"/>
            <a:ext cx="886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192</a:t>
            </a:r>
            <a:endParaRPr lang="zh-TW" altLang="en-US" sz="3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5B3F658-4DE1-498A-ABE5-9194CFCBE856}"/>
              </a:ext>
            </a:extLst>
          </p:cNvPr>
          <p:cNvSpPr/>
          <p:nvPr/>
        </p:nvSpPr>
        <p:spPr>
          <a:xfrm>
            <a:off x="3239400" y="1605598"/>
            <a:ext cx="1211289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67145DA-8017-4099-BCCD-5A3DCC8BDF53}"/>
              </a:ext>
            </a:extLst>
          </p:cNvPr>
          <p:cNvSpPr/>
          <p:nvPr/>
        </p:nvSpPr>
        <p:spPr>
          <a:xfrm>
            <a:off x="3239400" y="3211196"/>
            <a:ext cx="1211289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0443D30-9CB0-441B-B286-66A11B56E34A}"/>
              </a:ext>
            </a:extLst>
          </p:cNvPr>
          <p:cNvSpPr/>
          <p:nvPr/>
        </p:nvSpPr>
        <p:spPr>
          <a:xfrm>
            <a:off x="3239400" y="4816794"/>
            <a:ext cx="1211289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C7851AD-CBC4-4414-BD20-1FF98BB9458E}"/>
              </a:ext>
            </a:extLst>
          </p:cNvPr>
          <p:cNvSpPr/>
          <p:nvPr/>
        </p:nvSpPr>
        <p:spPr>
          <a:xfrm>
            <a:off x="3239400" y="6309904"/>
            <a:ext cx="1211289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92709D9-81DA-4E2E-9AE9-4702EB0B424C}"/>
              </a:ext>
            </a:extLst>
          </p:cNvPr>
          <p:cNvSpPr/>
          <p:nvPr/>
        </p:nvSpPr>
        <p:spPr>
          <a:xfrm>
            <a:off x="3239400" y="7828271"/>
            <a:ext cx="1211289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FC06B12-316E-4008-AD0D-8D4F72B59904}"/>
              </a:ext>
            </a:extLst>
          </p:cNvPr>
          <p:cNvSpPr/>
          <p:nvPr/>
        </p:nvSpPr>
        <p:spPr>
          <a:xfrm>
            <a:off x="3211326" y="9479056"/>
            <a:ext cx="1211289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4023B1F-BDC5-4B45-A4F2-2AFF5CC9FCCC}"/>
              </a:ext>
            </a:extLst>
          </p:cNvPr>
          <p:cNvSpPr/>
          <p:nvPr/>
        </p:nvSpPr>
        <p:spPr>
          <a:xfrm>
            <a:off x="3211326" y="11084654"/>
            <a:ext cx="1211289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C4FFCED-00C6-4815-9B70-53677474FA37}"/>
              </a:ext>
            </a:extLst>
          </p:cNvPr>
          <p:cNvSpPr/>
          <p:nvPr/>
        </p:nvSpPr>
        <p:spPr>
          <a:xfrm>
            <a:off x="3211326" y="12690252"/>
            <a:ext cx="1211289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890693A-D6FD-498A-9973-E96704D532B1}"/>
              </a:ext>
            </a:extLst>
          </p:cNvPr>
          <p:cNvSpPr/>
          <p:nvPr/>
        </p:nvSpPr>
        <p:spPr>
          <a:xfrm>
            <a:off x="3211326" y="14102652"/>
            <a:ext cx="1211289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7B490D2-178D-4E97-8D1F-B024B1E9EE9B}"/>
              </a:ext>
            </a:extLst>
          </p:cNvPr>
          <p:cNvSpPr/>
          <p:nvPr/>
        </p:nvSpPr>
        <p:spPr>
          <a:xfrm>
            <a:off x="3211326" y="20448571"/>
            <a:ext cx="1211289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FC462BE-BFF4-4E4C-8BDD-11695785A34F}"/>
              </a:ext>
            </a:extLst>
          </p:cNvPr>
          <p:cNvSpPr/>
          <p:nvPr/>
        </p:nvSpPr>
        <p:spPr>
          <a:xfrm>
            <a:off x="3026842" y="21860971"/>
            <a:ext cx="1211289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7870C50-BA3F-4AE9-BCE8-7B8308DEEA84}"/>
              </a:ext>
            </a:extLst>
          </p:cNvPr>
          <p:cNvSpPr/>
          <p:nvPr/>
        </p:nvSpPr>
        <p:spPr>
          <a:xfrm>
            <a:off x="3211327" y="15593111"/>
            <a:ext cx="12140970" cy="1260000"/>
          </a:xfrm>
          <a:prstGeom prst="rect">
            <a:avLst/>
          </a:prstGeom>
          <a:solidFill>
            <a:srgbClr val="F9E1BD">
              <a:alpha val="49804"/>
            </a:srgbClr>
          </a:solidFill>
          <a:ln>
            <a:solidFill>
              <a:srgbClr val="F4BB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2C3083D-9C06-45E3-8472-E50EEAF98308}"/>
              </a:ext>
            </a:extLst>
          </p:cNvPr>
          <p:cNvSpPr/>
          <p:nvPr/>
        </p:nvSpPr>
        <p:spPr>
          <a:xfrm>
            <a:off x="3239401" y="17415115"/>
            <a:ext cx="1211289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3A1F098-C5B3-4562-8EF4-5A2800E0F157}"/>
              </a:ext>
            </a:extLst>
          </p:cNvPr>
          <p:cNvSpPr/>
          <p:nvPr/>
        </p:nvSpPr>
        <p:spPr>
          <a:xfrm>
            <a:off x="3291616" y="18742835"/>
            <a:ext cx="1214097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223728C-3F86-499E-BA4D-88B4F6BB38C6}"/>
              </a:ext>
            </a:extLst>
          </p:cNvPr>
          <p:cNvSpPr/>
          <p:nvPr/>
        </p:nvSpPr>
        <p:spPr>
          <a:xfrm>
            <a:off x="15432587" y="15593111"/>
            <a:ext cx="701833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23F9F85-5E70-4F90-8CE5-083490C3E282}"/>
              </a:ext>
            </a:extLst>
          </p:cNvPr>
          <p:cNvSpPr/>
          <p:nvPr/>
        </p:nvSpPr>
        <p:spPr>
          <a:xfrm>
            <a:off x="15432587" y="17484002"/>
            <a:ext cx="701833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2A5B829-7D7E-49B6-BB08-AC0B7E6B0D85}"/>
              </a:ext>
            </a:extLst>
          </p:cNvPr>
          <p:cNvSpPr txBox="1"/>
          <p:nvPr/>
        </p:nvSpPr>
        <p:spPr>
          <a:xfrm>
            <a:off x="2057558" y="23418684"/>
            <a:ext cx="886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208</a:t>
            </a:r>
            <a:endParaRPr lang="zh-TW" altLang="en-US" sz="36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C9873F4-8D36-41BA-873A-0E59EDAEF457}"/>
              </a:ext>
            </a:extLst>
          </p:cNvPr>
          <p:cNvSpPr txBox="1"/>
          <p:nvPr/>
        </p:nvSpPr>
        <p:spPr>
          <a:xfrm>
            <a:off x="22007535" y="23491585"/>
            <a:ext cx="886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228</a:t>
            </a:r>
            <a:endParaRPr lang="zh-TW" altLang="en-US" sz="36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7723CE2-70B4-4D08-B98C-2FAAE6CDFB25}"/>
              </a:ext>
            </a:extLst>
          </p:cNvPr>
          <p:cNvSpPr txBox="1"/>
          <p:nvPr/>
        </p:nvSpPr>
        <p:spPr>
          <a:xfrm>
            <a:off x="14989196" y="23320819"/>
            <a:ext cx="886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220</a:t>
            </a:r>
            <a:endParaRPr lang="zh-TW" altLang="en-US" sz="3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6A10FD3-670A-49B2-93C1-6B2E939FDA9B}"/>
              </a:ext>
            </a:extLst>
          </p:cNvPr>
          <p:cNvSpPr/>
          <p:nvPr/>
        </p:nvSpPr>
        <p:spPr>
          <a:xfrm>
            <a:off x="3344820" y="3489343"/>
            <a:ext cx="1900985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4AB7327-2879-438F-8D89-A25C9F32F110}"/>
              </a:ext>
            </a:extLst>
          </p:cNvPr>
          <p:cNvSpPr/>
          <p:nvPr/>
        </p:nvSpPr>
        <p:spPr>
          <a:xfrm>
            <a:off x="3344820" y="5163665"/>
            <a:ext cx="1900985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91A7987-8CD9-4EDB-A23E-333CB2A875FE}"/>
              </a:ext>
            </a:extLst>
          </p:cNvPr>
          <p:cNvSpPr/>
          <p:nvPr/>
        </p:nvSpPr>
        <p:spPr>
          <a:xfrm>
            <a:off x="10206830" y="6669546"/>
            <a:ext cx="471633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9567C7C-301A-4AA7-BD62-2BFB263024A5}"/>
              </a:ext>
            </a:extLst>
          </p:cNvPr>
          <p:cNvSpPr/>
          <p:nvPr/>
        </p:nvSpPr>
        <p:spPr>
          <a:xfrm>
            <a:off x="10206830" y="8088260"/>
            <a:ext cx="471633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B0E2339-2926-434A-9ACE-873A28E08A01}"/>
              </a:ext>
            </a:extLst>
          </p:cNvPr>
          <p:cNvSpPr/>
          <p:nvPr/>
        </p:nvSpPr>
        <p:spPr>
          <a:xfrm>
            <a:off x="10206830" y="9506974"/>
            <a:ext cx="471633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1F32007-8C5D-4CE8-82E7-F4C679E6290D}"/>
              </a:ext>
            </a:extLst>
          </p:cNvPr>
          <p:cNvSpPr/>
          <p:nvPr/>
        </p:nvSpPr>
        <p:spPr>
          <a:xfrm>
            <a:off x="16723894" y="1774063"/>
            <a:ext cx="578317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ADED9D1-9885-405A-B7F8-E5C79E612DA8}"/>
              </a:ext>
            </a:extLst>
          </p:cNvPr>
          <p:cNvSpPr/>
          <p:nvPr/>
        </p:nvSpPr>
        <p:spPr>
          <a:xfrm>
            <a:off x="3344820" y="17619123"/>
            <a:ext cx="1900985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CF17AF2-A5C3-4D7F-9CAF-B797C74B18C7}"/>
              </a:ext>
            </a:extLst>
          </p:cNvPr>
          <p:cNvSpPr/>
          <p:nvPr/>
        </p:nvSpPr>
        <p:spPr>
          <a:xfrm>
            <a:off x="3425030" y="13960913"/>
            <a:ext cx="1900985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C61140E-86E6-4444-A297-9080DA5214E3}"/>
              </a:ext>
            </a:extLst>
          </p:cNvPr>
          <p:cNvSpPr/>
          <p:nvPr/>
        </p:nvSpPr>
        <p:spPr>
          <a:xfrm>
            <a:off x="3497219" y="15770702"/>
            <a:ext cx="1900985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C10E2AD-45C3-44EC-B7F7-EAF2EE5C090E}"/>
              </a:ext>
            </a:extLst>
          </p:cNvPr>
          <p:cNvSpPr/>
          <p:nvPr/>
        </p:nvSpPr>
        <p:spPr>
          <a:xfrm>
            <a:off x="3344820" y="6618865"/>
            <a:ext cx="4090696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1358DEB-E6C9-4328-89EB-5279D2EC3CBC}"/>
              </a:ext>
            </a:extLst>
          </p:cNvPr>
          <p:cNvSpPr/>
          <p:nvPr/>
        </p:nvSpPr>
        <p:spPr>
          <a:xfrm>
            <a:off x="3344820" y="8142383"/>
            <a:ext cx="4090696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0DFD09E-040E-4901-AD8D-3C2A11C831EF}"/>
              </a:ext>
            </a:extLst>
          </p:cNvPr>
          <p:cNvSpPr/>
          <p:nvPr/>
        </p:nvSpPr>
        <p:spPr>
          <a:xfrm>
            <a:off x="3425030" y="9544985"/>
            <a:ext cx="4090696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B82C5B9-6770-43D1-BF23-8938B72FA55A}"/>
              </a:ext>
            </a:extLst>
          </p:cNvPr>
          <p:cNvSpPr/>
          <p:nvPr/>
        </p:nvSpPr>
        <p:spPr>
          <a:xfrm>
            <a:off x="3344820" y="19251533"/>
            <a:ext cx="4090696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12762AB-B6D3-4F27-85F4-25DC39D7C6A5}"/>
              </a:ext>
            </a:extLst>
          </p:cNvPr>
          <p:cNvSpPr/>
          <p:nvPr/>
        </p:nvSpPr>
        <p:spPr>
          <a:xfrm>
            <a:off x="3344820" y="20775051"/>
            <a:ext cx="4090696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6E5BB6A-4A3D-43F0-8D5A-C94C8F387365}"/>
              </a:ext>
            </a:extLst>
          </p:cNvPr>
          <p:cNvSpPr/>
          <p:nvPr/>
        </p:nvSpPr>
        <p:spPr>
          <a:xfrm>
            <a:off x="3425030" y="22177653"/>
            <a:ext cx="4090696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18BE0B2-6ABB-4496-AC07-F0F3DCDB038D}"/>
              </a:ext>
            </a:extLst>
          </p:cNvPr>
          <p:cNvSpPr/>
          <p:nvPr/>
        </p:nvSpPr>
        <p:spPr>
          <a:xfrm>
            <a:off x="9918072" y="19160304"/>
            <a:ext cx="1251681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6599450-2AE1-4399-BB55-2C247E6C9360}"/>
              </a:ext>
            </a:extLst>
          </p:cNvPr>
          <p:cNvSpPr/>
          <p:nvPr/>
        </p:nvSpPr>
        <p:spPr>
          <a:xfrm>
            <a:off x="10070472" y="20511533"/>
            <a:ext cx="1251681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181294E-2586-4FEF-8350-FFD0741140F4}"/>
              </a:ext>
            </a:extLst>
          </p:cNvPr>
          <p:cNvSpPr/>
          <p:nvPr/>
        </p:nvSpPr>
        <p:spPr>
          <a:xfrm>
            <a:off x="10070472" y="22035051"/>
            <a:ext cx="1251681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3D9162A-4260-42CE-8EC1-2F1E2D49DD24}"/>
              </a:ext>
            </a:extLst>
          </p:cNvPr>
          <p:cNvSpPr/>
          <p:nvPr/>
        </p:nvSpPr>
        <p:spPr>
          <a:xfrm>
            <a:off x="14486020" y="12140287"/>
            <a:ext cx="794886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49371E5-663F-4F98-B9F5-D031AE635EA0}"/>
              </a:ext>
            </a:extLst>
          </p:cNvPr>
          <p:cNvSpPr txBox="1"/>
          <p:nvPr/>
        </p:nvSpPr>
        <p:spPr>
          <a:xfrm>
            <a:off x="2093935" y="11121785"/>
            <a:ext cx="886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228</a:t>
            </a:r>
            <a:endParaRPr lang="zh-TW" altLang="en-US" sz="36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542602F-AC56-4DAD-9FF9-FBA607B57CEF}"/>
              </a:ext>
            </a:extLst>
          </p:cNvPr>
          <p:cNvSpPr txBox="1"/>
          <p:nvPr/>
        </p:nvSpPr>
        <p:spPr>
          <a:xfrm>
            <a:off x="22063682" y="11121546"/>
            <a:ext cx="886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252</a:t>
            </a:r>
            <a:endParaRPr lang="zh-TW" altLang="en-US" sz="36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FCC984C-FD21-4B82-8DD6-6D15A05E3F71}"/>
              </a:ext>
            </a:extLst>
          </p:cNvPr>
          <p:cNvSpPr txBox="1"/>
          <p:nvPr/>
        </p:nvSpPr>
        <p:spPr>
          <a:xfrm>
            <a:off x="2093935" y="23437653"/>
            <a:ext cx="886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252</a:t>
            </a:r>
            <a:endParaRPr lang="zh-TW" altLang="en-US" sz="36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EBAFC83-E3DF-4EBC-BDB7-E294BE8FF69A}"/>
              </a:ext>
            </a:extLst>
          </p:cNvPr>
          <p:cNvSpPr txBox="1"/>
          <p:nvPr/>
        </p:nvSpPr>
        <p:spPr>
          <a:xfrm>
            <a:off x="22063681" y="23590053"/>
            <a:ext cx="886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276</a:t>
            </a:r>
            <a:endParaRPr lang="zh-TW" altLang="en-US" sz="3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18B2D50-0C6A-4D8D-BDDE-601F486C383A}"/>
              </a:ext>
            </a:extLst>
          </p:cNvPr>
          <p:cNvSpPr/>
          <p:nvPr/>
        </p:nvSpPr>
        <p:spPr>
          <a:xfrm>
            <a:off x="3192421" y="6574133"/>
            <a:ext cx="1908204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3CFA448-076D-494C-82AA-74686B8306D5}"/>
              </a:ext>
            </a:extLst>
          </p:cNvPr>
          <p:cNvSpPr/>
          <p:nvPr/>
        </p:nvSpPr>
        <p:spPr>
          <a:xfrm>
            <a:off x="3344820" y="4725712"/>
            <a:ext cx="1908204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12A469A-0993-42F7-93DF-1BFF258D8BBA}"/>
              </a:ext>
            </a:extLst>
          </p:cNvPr>
          <p:cNvSpPr/>
          <p:nvPr/>
        </p:nvSpPr>
        <p:spPr>
          <a:xfrm>
            <a:off x="3344820" y="1397067"/>
            <a:ext cx="364018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B28578A-ECCB-4AAE-97F7-4B7A62AF15FD}"/>
              </a:ext>
            </a:extLst>
          </p:cNvPr>
          <p:cNvSpPr/>
          <p:nvPr/>
        </p:nvSpPr>
        <p:spPr>
          <a:xfrm>
            <a:off x="3344819" y="3091214"/>
            <a:ext cx="364018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F82BA47-247E-46B7-8326-2786CC62CB26}"/>
              </a:ext>
            </a:extLst>
          </p:cNvPr>
          <p:cNvSpPr/>
          <p:nvPr/>
        </p:nvSpPr>
        <p:spPr>
          <a:xfrm>
            <a:off x="6256439" y="8268280"/>
            <a:ext cx="603983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96E00C9-7F48-4FEE-8FD5-03B49A2F48EE}"/>
              </a:ext>
            </a:extLst>
          </p:cNvPr>
          <p:cNvSpPr/>
          <p:nvPr/>
        </p:nvSpPr>
        <p:spPr>
          <a:xfrm>
            <a:off x="6256438" y="9665347"/>
            <a:ext cx="603983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F89333B-192C-4D4A-9F0B-D370D7DAADF7}"/>
              </a:ext>
            </a:extLst>
          </p:cNvPr>
          <p:cNvSpPr/>
          <p:nvPr/>
        </p:nvSpPr>
        <p:spPr>
          <a:xfrm>
            <a:off x="6256439" y="11121199"/>
            <a:ext cx="603983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E231A8B-9563-40DE-858C-5BE6E048BCF9}"/>
              </a:ext>
            </a:extLst>
          </p:cNvPr>
          <p:cNvSpPr/>
          <p:nvPr/>
        </p:nvSpPr>
        <p:spPr>
          <a:xfrm>
            <a:off x="3192421" y="8268280"/>
            <a:ext cx="291161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A8F2114-1A1D-4914-9BA7-F49F61AC11F5}"/>
              </a:ext>
            </a:extLst>
          </p:cNvPr>
          <p:cNvSpPr/>
          <p:nvPr/>
        </p:nvSpPr>
        <p:spPr>
          <a:xfrm>
            <a:off x="3344821" y="9619509"/>
            <a:ext cx="291161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9D216F9-D7B8-414D-BC6C-68FA50CE308E}"/>
              </a:ext>
            </a:extLst>
          </p:cNvPr>
          <p:cNvSpPr/>
          <p:nvPr/>
        </p:nvSpPr>
        <p:spPr>
          <a:xfrm>
            <a:off x="3344821" y="11143027"/>
            <a:ext cx="291161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9A735A2-A744-4324-8D82-FBA2B9B39B65}"/>
              </a:ext>
            </a:extLst>
          </p:cNvPr>
          <p:cNvSpPr/>
          <p:nvPr/>
        </p:nvSpPr>
        <p:spPr>
          <a:xfrm>
            <a:off x="12296273" y="8054357"/>
            <a:ext cx="717082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37F793D-C40D-4C34-9084-99AC6D4B1CCA}"/>
              </a:ext>
            </a:extLst>
          </p:cNvPr>
          <p:cNvSpPr/>
          <p:nvPr/>
        </p:nvSpPr>
        <p:spPr>
          <a:xfrm>
            <a:off x="12448673" y="9405586"/>
            <a:ext cx="717082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D83A764-73D0-4735-A0DB-E29454DBA959}"/>
              </a:ext>
            </a:extLst>
          </p:cNvPr>
          <p:cNvSpPr/>
          <p:nvPr/>
        </p:nvSpPr>
        <p:spPr>
          <a:xfrm>
            <a:off x="12448673" y="10929104"/>
            <a:ext cx="717082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76088AA-2ECC-4649-B1DC-8DA4A7898FF3}"/>
              </a:ext>
            </a:extLst>
          </p:cNvPr>
          <p:cNvSpPr/>
          <p:nvPr/>
        </p:nvSpPr>
        <p:spPr>
          <a:xfrm>
            <a:off x="19619496" y="8076185"/>
            <a:ext cx="280736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0EAE802-0EE7-42A0-BC55-BA5EEA3B5D22}"/>
              </a:ext>
            </a:extLst>
          </p:cNvPr>
          <p:cNvSpPr/>
          <p:nvPr/>
        </p:nvSpPr>
        <p:spPr>
          <a:xfrm>
            <a:off x="19619495" y="9473252"/>
            <a:ext cx="280736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F2056F5-D69E-4559-9176-58E397FE5FFC}"/>
              </a:ext>
            </a:extLst>
          </p:cNvPr>
          <p:cNvSpPr/>
          <p:nvPr/>
        </p:nvSpPr>
        <p:spPr>
          <a:xfrm>
            <a:off x="19619496" y="10929104"/>
            <a:ext cx="280736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54B0F0E-AA22-4E05-BE2D-5B0BBEDF8189}"/>
              </a:ext>
            </a:extLst>
          </p:cNvPr>
          <p:cNvSpPr txBox="1"/>
          <p:nvPr/>
        </p:nvSpPr>
        <p:spPr>
          <a:xfrm>
            <a:off x="2305640" y="12718853"/>
            <a:ext cx="886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276</a:t>
            </a:r>
            <a:endParaRPr lang="zh-TW" altLang="en-US" sz="36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8F82D1B-8C01-477C-8938-F6EC8F142CAD}"/>
              </a:ext>
            </a:extLst>
          </p:cNvPr>
          <p:cNvSpPr txBox="1"/>
          <p:nvPr/>
        </p:nvSpPr>
        <p:spPr>
          <a:xfrm>
            <a:off x="21855136" y="12718853"/>
            <a:ext cx="886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300</a:t>
            </a:r>
            <a:endParaRPr lang="zh-TW" altLang="en-US" sz="3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0F914C8-1257-48A9-85E3-236D2F4F6D75}"/>
              </a:ext>
            </a:extLst>
          </p:cNvPr>
          <p:cNvSpPr/>
          <p:nvPr/>
        </p:nvSpPr>
        <p:spPr>
          <a:xfrm>
            <a:off x="2991854" y="21046227"/>
            <a:ext cx="362551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E5BF742-E7D0-4B5E-A118-3178B07BAD1F}"/>
              </a:ext>
            </a:extLst>
          </p:cNvPr>
          <p:cNvSpPr/>
          <p:nvPr/>
        </p:nvSpPr>
        <p:spPr>
          <a:xfrm>
            <a:off x="2991853" y="22443294"/>
            <a:ext cx="362551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512498-293F-4E23-B2FD-33F111E744D6}"/>
              </a:ext>
            </a:extLst>
          </p:cNvPr>
          <p:cNvSpPr/>
          <p:nvPr/>
        </p:nvSpPr>
        <p:spPr>
          <a:xfrm>
            <a:off x="2991854" y="23899146"/>
            <a:ext cx="362551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0C31DDA-6079-4E54-87D1-B3CB6ED08747}"/>
              </a:ext>
            </a:extLst>
          </p:cNvPr>
          <p:cNvSpPr/>
          <p:nvPr/>
        </p:nvSpPr>
        <p:spPr>
          <a:xfrm>
            <a:off x="2991855" y="19453308"/>
            <a:ext cx="381802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A1A4CD2-2C48-474D-A7DD-9081F93A3686}"/>
              </a:ext>
            </a:extLst>
          </p:cNvPr>
          <p:cNvSpPr/>
          <p:nvPr/>
        </p:nvSpPr>
        <p:spPr>
          <a:xfrm>
            <a:off x="2991852" y="17494775"/>
            <a:ext cx="1187917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A22BB4B-0D1D-41C2-8A75-D8B74565FA0E}"/>
              </a:ext>
            </a:extLst>
          </p:cNvPr>
          <p:cNvSpPr/>
          <p:nvPr/>
        </p:nvSpPr>
        <p:spPr>
          <a:xfrm>
            <a:off x="6809875" y="19172067"/>
            <a:ext cx="806115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2496358-76E2-4755-9162-08D8FB274824}"/>
              </a:ext>
            </a:extLst>
          </p:cNvPr>
          <p:cNvSpPr/>
          <p:nvPr/>
        </p:nvSpPr>
        <p:spPr>
          <a:xfrm>
            <a:off x="6866025" y="20849360"/>
            <a:ext cx="806115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B5974EB-87E6-49E5-985A-260665AF5942}"/>
              </a:ext>
            </a:extLst>
          </p:cNvPr>
          <p:cNvSpPr/>
          <p:nvPr/>
        </p:nvSpPr>
        <p:spPr>
          <a:xfrm>
            <a:off x="6809875" y="22443294"/>
            <a:ext cx="806115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2F04D7F-1BEB-4B99-A144-CF234B968EF9}"/>
              </a:ext>
            </a:extLst>
          </p:cNvPr>
          <p:cNvSpPr/>
          <p:nvPr/>
        </p:nvSpPr>
        <p:spPr>
          <a:xfrm>
            <a:off x="6866025" y="23847745"/>
            <a:ext cx="806115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7EA6415-BE65-4B2D-80CD-7AB5BE09CF59}"/>
              </a:ext>
            </a:extLst>
          </p:cNvPr>
          <p:cNvSpPr/>
          <p:nvPr/>
        </p:nvSpPr>
        <p:spPr>
          <a:xfrm>
            <a:off x="15761368" y="17433682"/>
            <a:ext cx="672164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A3AF6DB-E87D-43FE-86B6-B137FF7FD418}"/>
              </a:ext>
            </a:extLst>
          </p:cNvPr>
          <p:cNvSpPr/>
          <p:nvPr/>
        </p:nvSpPr>
        <p:spPr>
          <a:xfrm>
            <a:off x="15761368" y="1444139"/>
            <a:ext cx="672164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2A3E115-E9A3-42F0-AF22-F785B1919D6A}"/>
              </a:ext>
            </a:extLst>
          </p:cNvPr>
          <p:cNvSpPr/>
          <p:nvPr/>
        </p:nvSpPr>
        <p:spPr>
          <a:xfrm>
            <a:off x="15885694" y="19453308"/>
            <a:ext cx="672164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627F220-3996-411D-9285-571827F79F58}"/>
              </a:ext>
            </a:extLst>
          </p:cNvPr>
          <p:cNvSpPr/>
          <p:nvPr/>
        </p:nvSpPr>
        <p:spPr>
          <a:xfrm>
            <a:off x="15857619" y="21183294"/>
            <a:ext cx="672164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16CFCCE-63DD-49F4-81CF-646FDDFE4B9D}"/>
              </a:ext>
            </a:extLst>
          </p:cNvPr>
          <p:cNvSpPr/>
          <p:nvPr/>
        </p:nvSpPr>
        <p:spPr>
          <a:xfrm>
            <a:off x="15885695" y="22587745"/>
            <a:ext cx="672164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6297F76-0594-4986-8AB3-57CC77D9FB22}"/>
              </a:ext>
            </a:extLst>
          </p:cNvPr>
          <p:cNvSpPr/>
          <p:nvPr/>
        </p:nvSpPr>
        <p:spPr>
          <a:xfrm>
            <a:off x="15913769" y="24000145"/>
            <a:ext cx="672164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4FBE9F5-F942-41A4-9E7E-9582295A3307}"/>
              </a:ext>
            </a:extLst>
          </p:cNvPr>
          <p:cNvSpPr/>
          <p:nvPr/>
        </p:nvSpPr>
        <p:spPr>
          <a:xfrm>
            <a:off x="15877671" y="15938689"/>
            <a:ext cx="672164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829AAA4-1F36-4982-BC1C-1709D3F6EBF6}"/>
              </a:ext>
            </a:extLst>
          </p:cNvPr>
          <p:cNvSpPr/>
          <p:nvPr/>
        </p:nvSpPr>
        <p:spPr>
          <a:xfrm>
            <a:off x="15857619" y="3201448"/>
            <a:ext cx="672164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EC1CB75-E12C-4283-809F-641DA4E6366F}"/>
              </a:ext>
            </a:extLst>
          </p:cNvPr>
          <p:cNvSpPr/>
          <p:nvPr/>
        </p:nvSpPr>
        <p:spPr>
          <a:xfrm>
            <a:off x="15761368" y="4879810"/>
            <a:ext cx="672164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14CEAA7-121D-4F45-B8EB-5A7AF50337E6}"/>
              </a:ext>
            </a:extLst>
          </p:cNvPr>
          <p:cNvSpPr/>
          <p:nvPr/>
        </p:nvSpPr>
        <p:spPr>
          <a:xfrm>
            <a:off x="15761368" y="6378881"/>
            <a:ext cx="672164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E16B3BD-66ED-4123-8F75-85AE04746BD6}"/>
              </a:ext>
            </a:extLst>
          </p:cNvPr>
          <p:cNvSpPr/>
          <p:nvPr/>
        </p:nvSpPr>
        <p:spPr>
          <a:xfrm>
            <a:off x="15761368" y="7795758"/>
            <a:ext cx="672164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11A3D76-FF15-41F8-973C-BD39133D77DE}"/>
              </a:ext>
            </a:extLst>
          </p:cNvPr>
          <p:cNvSpPr/>
          <p:nvPr/>
        </p:nvSpPr>
        <p:spPr>
          <a:xfrm>
            <a:off x="15895723" y="11245907"/>
            <a:ext cx="672164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396EC32-6769-49E6-91C8-726CBD5AA109}"/>
              </a:ext>
            </a:extLst>
          </p:cNvPr>
          <p:cNvSpPr/>
          <p:nvPr/>
        </p:nvSpPr>
        <p:spPr>
          <a:xfrm>
            <a:off x="15887700" y="9801768"/>
            <a:ext cx="672164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E0C693D-8160-4E8C-BBD4-A46393EA0901}"/>
              </a:ext>
            </a:extLst>
          </p:cNvPr>
          <p:cNvSpPr/>
          <p:nvPr/>
        </p:nvSpPr>
        <p:spPr>
          <a:xfrm>
            <a:off x="15761368" y="12780135"/>
            <a:ext cx="672164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0913696-0524-41D2-84C7-FB56EDAA14FA}"/>
              </a:ext>
            </a:extLst>
          </p:cNvPr>
          <p:cNvSpPr/>
          <p:nvPr/>
        </p:nvSpPr>
        <p:spPr>
          <a:xfrm>
            <a:off x="15887700" y="14252375"/>
            <a:ext cx="672164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312E08C-E788-467E-A8F5-FEBC9BDA2715}"/>
              </a:ext>
            </a:extLst>
          </p:cNvPr>
          <p:cNvSpPr txBox="1"/>
          <p:nvPr/>
        </p:nvSpPr>
        <p:spPr>
          <a:xfrm>
            <a:off x="2058282" y="25520453"/>
            <a:ext cx="886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300</a:t>
            </a:r>
            <a:endParaRPr lang="zh-TW" altLang="en-US" sz="36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F278FFE9-0BBC-4F46-BB64-CFB5D2B0607D}"/>
              </a:ext>
            </a:extLst>
          </p:cNvPr>
          <p:cNvSpPr txBox="1"/>
          <p:nvPr/>
        </p:nvSpPr>
        <p:spPr>
          <a:xfrm>
            <a:off x="14427640" y="25442668"/>
            <a:ext cx="886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316</a:t>
            </a:r>
            <a:endParaRPr lang="zh-TW" altLang="en-US" sz="36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7406F094-433F-4EB8-BBF4-1CBFDCAD5080}"/>
              </a:ext>
            </a:extLst>
          </p:cNvPr>
          <p:cNvSpPr txBox="1"/>
          <p:nvPr/>
        </p:nvSpPr>
        <p:spPr>
          <a:xfrm>
            <a:off x="21924651" y="25442668"/>
            <a:ext cx="886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332</a:t>
            </a:r>
            <a:endParaRPr lang="zh-TW" altLang="en-US" sz="3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105ED55-80AA-4163-B145-E7FDB6CC89CB}"/>
              </a:ext>
            </a:extLst>
          </p:cNvPr>
          <p:cNvSpPr/>
          <p:nvPr/>
        </p:nvSpPr>
        <p:spPr>
          <a:xfrm>
            <a:off x="2997872" y="11029339"/>
            <a:ext cx="221381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47E1A6C-CB7F-49B6-8047-BBBA6691E7AF}"/>
              </a:ext>
            </a:extLst>
          </p:cNvPr>
          <p:cNvSpPr/>
          <p:nvPr/>
        </p:nvSpPr>
        <p:spPr>
          <a:xfrm>
            <a:off x="2989849" y="9585200"/>
            <a:ext cx="221381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2A14BD1-A9AC-4060-8256-AEE9D73AE965}"/>
              </a:ext>
            </a:extLst>
          </p:cNvPr>
          <p:cNvSpPr/>
          <p:nvPr/>
        </p:nvSpPr>
        <p:spPr>
          <a:xfrm>
            <a:off x="2863517" y="12563567"/>
            <a:ext cx="221381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E52D5A5-DA6A-475F-83C4-34D8972D348A}"/>
              </a:ext>
            </a:extLst>
          </p:cNvPr>
          <p:cNvSpPr/>
          <p:nvPr/>
        </p:nvSpPr>
        <p:spPr>
          <a:xfrm>
            <a:off x="2989848" y="14035807"/>
            <a:ext cx="211850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F9732BB-0F39-47A3-9DB2-6B476423B2DA}"/>
              </a:ext>
            </a:extLst>
          </p:cNvPr>
          <p:cNvSpPr/>
          <p:nvPr/>
        </p:nvSpPr>
        <p:spPr>
          <a:xfrm>
            <a:off x="2989847" y="15782275"/>
            <a:ext cx="641884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1D1A824-4977-4475-8B11-E5E9BB3AA6CD}"/>
              </a:ext>
            </a:extLst>
          </p:cNvPr>
          <p:cNvSpPr/>
          <p:nvPr/>
        </p:nvSpPr>
        <p:spPr>
          <a:xfrm>
            <a:off x="5388773" y="9585200"/>
            <a:ext cx="401992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2EED1C4-BD25-4844-8F93-03D252F88776}"/>
              </a:ext>
            </a:extLst>
          </p:cNvPr>
          <p:cNvSpPr/>
          <p:nvPr/>
        </p:nvSpPr>
        <p:spPr>
          <a:xfrm>
            <a:off x="5388773" y="11029339"/>
            <a:ext cx="401992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696AA39-F6D7-416A-A6F6-F1187333B38B}"/>
              </a:ext>
            </a:extLst>
          </p:cNvPr>
          <p:cNvSpPr/>
          <p:nvPr/>
        </p:nvSpPr>
        <p:spPr>
          <a:xfrm>
            <a:off x="5388773" y="12473478"/>
            <a:ext cx="401992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419A99B-6D85-4279-AAE7-F635A2923893}"/>
              </a:ext>
            </a:extLst>
          </p:cNvPr>
          <p:cNvSpPr/>
          <p:nvPr/>
        </p:nvSpPr>
        <p:spPr>
          <a:xfrm>
            <a:off x="5388773" y="14035807"/>
            <a:ext cx="401992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2862795-99CB-4C13-8B6C-5F7BDF4DBF03}"/>
              </a:ext>
            </a:extLst>
          </p:cNvPr>
          <p:cNvSpPr/>
          <p:nvPr/>
        </p:nvSpPr>
        <p:spPr>
          <a:xfrm>
            <a:off x="2948688" y="17344604"/>
            <a:ext cx="212863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AE5E49D-FC11-4F68-A1B7-F29142BC3B82}"/>
              </a:ext>
            </a:extLst>
          </p:cNvPr>
          <p:cNvSpPr/>
          <p:nvPr/>
        </p:nvSpPr>
        <p:spPr>
          <a:xfrm>
            <a:off x="3032434" y="1413417"/>
            <a:ext cx="637626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6E83BE4-3865-4BF4-8394-F3B66B0B598C}"/>
              </a:ext>
            </a:extLst>
          </p:cNvPr>
          <p:cNvSpPr/>
          <p:nvPr/>
        </p:nvSpPr>
        <p:spPr>
          <a:xfrm>
            <a:off x="3032433" y="3131784"/>
            <a:ext cx="6418847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337F694-65A2-4B46-9E88-8DDC13CE2299}"/>
              </a:ext>
            </a:extLst>
          </p:cNvPr>
          <p:cNvSpPr/>
          <p:nvPr/>
        </p:nvSpPr>
        <p:spPr>
          <a:xfrm>
            <a:off x="2936182" y="4810146"/>
            <a:ext cx="6418847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34C45C2-CECB-4A42-B786-1DF204F78BD5}"/>
              </a:ext>
            </a:extLst>
          </p:cNvPr>
          <p:cNvSpPr/>
          <p:nvPr/>
        </p:nvSpPr>
        <p:spPr>
          <a:xfrm>
            <a:off x="2936182" y="6309217"/>
            <a:ext cx="641884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B854656-04C8-461D-9050-59EABD8D891D}"/>
              </a:ext>
            </a:extLst>
          </p:cNvPr>
          <p:cNvSpPr/>
          <p:nvPr/>
        </p:nvSpPr>
        <p:spPr>
          <a:xfrm>
            <a:off x="2936182" y="7726094"/>
            <a:ext cx="6418847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66609FF-2DFB-4384-BF0E-736C802166E2}"/>
              </a:ext>
            </a:extLst>
          </p:cNvPr>
          <p:cNvSpPr/>
          <p:nvPr/>
        </p:nvSpPr>
        <p:spPr>
          <a:xfrm>
            <a:off x="3060508" y="18760642"/>
            <a:ext cx="1342275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6865D17-7AA5-4972-9BEA-FD4A466F62A8}"/>
              </a:ext>
            </a:extLst>
          </p:cNvPr>
          <p:cNvSpPr/>
          <p:nvPr/>
        </p:nvSpPr>
        <p:spPr>
          <a:xfrm>
            <a:off x="3032433" y="20490628"/>
            <a:ext cx="19526010" cy="1193601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43E1DAA-3FF0-4569-8F11-534B740DE346}"/>
              </a:ext>
            </a:extLst>
          </p:cNvPr>
          <p:cNvSpPr/>
          <p:nvPr/>
        </p:nvSpPr>
        <p:spPr>
          <a:xfrm>
            <a:off x="3060509" y="21895079"/>
            <a:ext cx="1342275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01F2363-4734-428E-BDA1-CA231A064D5F}"/>
              </a:ext>
            </a:extLst>
          </p:cNvPr>
          <p:cNvSpPr/>
          <p:nvPr/>
        </p:nvSpPr>
        <p:spPr>
          <a:xfrm>
            <a:off x="3088584" y="23307479"/>
            <a:ext cx="19264084" cy="1193601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BEC983A-0831-4C90-B601-6C84D31E4506}"/>
              </a:ext>
            </a:extLst>
          </p:cNvPr>
          <p:cNvSpPr/>
          <p:nvPr/>
        </p:nvSpPr>
        <p:spPr>
          <a:xfrm>
            <a:off x="5203659" y="17354695"/>
            <a:ext cx="455041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9BD21D6-120E-42C5-AB76-DD7935249D1E}"/>
              </a:ext>
            </a:extLst>
          </p:cNvPr>
          <p:cNvSpPr/>
          <p:nvPr/>
        </p:nvSpPr>
        <p:spPr>
          <a:xfrm>
            <a:off x="9880408" y="17197190"/>
            <a:ext cx="1257051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D1B0A3C-0910-4BF1-9C12-C5872C719EBA}"/>
              </a:ext>
            </a:extLst>
          </p:cNvPr>
          <p:cNvSpPr/>
          <p:nvPr/>
        </p:nvSpPr>
        <p:spPr>
          <a:xfrm>
            <a:off x="9880408" y="1391760"/>
            <a:ext cx="660285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AA9EF45-F009-4790-BFDF-B1A1C5048E6C}"/>
              </a:ext>
            </a:extLst>
          </p:cNvPr>
          <p:cNvSpPr/>
          <p:nvPr/>
        </p:nvSpPr>
        <p:spPr>
          <a:xfrm>
            <a:off x="9933784" y="3004750"/>
            <a:ext cx="660285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FF4B3ED-2A21-4189-8F51-1BA685ACC179}"/>
              </a:ext>
            </a:extLst>
          </p:cNvPr>
          <p:cNvSpPr/>
          <p:nvPr/>
        </p:nvSpPr>
        <p:spPr>
          <a:xfrm>
            <a:off x="9880407" y="4745888"/>
            <a:ext cx="660285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EA98AD8-0426-43B9-8D20-40E8FD8DF6AA}"/>
              </a:ext>
            </a:extLst>
          </p:cNvPr>
          <p:cNvSpPr/>
          <p:nvPr/>
        </p:nvSpPr>
        <p:spPr>
          <a:xfrm>
            <a:off x="9810226" y="6358878"/>
            <a:ext cx="12570517" cy="1552832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E36E85F-C2F3-4AD0-BD91-7A38C8A65E48}"/>
              </a:ext>
            </a:extLst>
          </p:cNvPr>
          <p:cNvSpPr/>
          <p:nvPr/>
        </p:nvSpPr>
        <p:spPr>
          <a:xfrm>
            <a:off x="9880408" y="7857980"/>
            <a:ext cx="12624660" cy="1152658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E30BABC-F08D-41FA-9F86-F661361C10F3}"/>
              </a:ext>
            </a:extLst>
          </p:cNvPr>
          <p:cNvSpPr/>
          <p:nvPr/>
        </p:nvSpPr>
        <p:spPr>
          <a:xfrm>
            <a:off x="9880406" y="9470970"/>
            <a:ext cx="1257051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3B5B725-6E9C-4FCB-952C-9A2FC7F4F0B5}"/>
              </a:ext>
            </a:extLst>
          </p:cNvPr>
          <p:cNvSpPr/>
          <p:nvPr/>
        </p:nvSpPr>
        <p:spPr>
          <a:xfrm>
            <a:off x="9895682" y="10970072"/>
            <a:ext cx="1257051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2336F46-D4FA-442F-9CBA-366F02DB104E}"/>
              </a:ext>
            </a:extLst>
          </p:cNvPr>
          <p:cNvSpPr/>
          <p:nvPr/>
        </p:nvSpPr>
        <p:spPr>
          <a:xfrm>
            <a:off x="9810226" y="12409333"/>
            <a:ext cx="1257051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D1844DB-DB58-4BFA-982B-B8BF3A65F1DD}"/>
              </a:ext>
            </a:extLst>
          </p:cNvPr>
          <p:cNvSpPr/>
          <p:nvPr/>
        </p:nvSpPr>
        <p:spPr>
          <a:xfrm>
            <a:off x="9782151" y="14087696"/>
            <a:ext cx="1257051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E5A7767-C05C-48A7-900E-ABD74E1CC08F}"/>
              </a:ext>
            </a:extLst>
          </p:cNvPr>
          <p:cNvSpPr/>
          <p:nvPr/>
        </p:nvSpPr>
        <p:spPr>
          <a:xfrm>
            <a:off x="16657857" y="1511187"/>
            <a:ext cx="5694811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A27F6DE-6904-4EBD-9146-D0A0B66FAE14}"/>
              </a:ext>
            </a:extLst>
          </p:cNvPr>
          <p:cNvSpPr/>
          <p:nvPr/>
        </p:nvSpPr>
        <p:spPr>
          <a:xfrm>
            <a:off x="16756115" y="3124177"/>
            <a:ext cx="5694811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2A270B7-8AE7-494A-941E-576504FDC6A0}"/>
              </a:ext>
            </a:extLst>
          </p:cNvPr>
          <p:cNvSpPr/>
          <p:nvPr/>
        </p:nvSpPr>
        <p:spPr>
          <a:xfrm>
            <a:off x="16625153" y="4683437"/>
            <a:ext cx="5755590" cy="1178513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EC4AE4F-50FC-4C7D-8425-D6303F372FCE}"/>
              </a:ext>
            </a:extLst>
          </p:cNvPr>
          <p:cNvSpPr/>
          <p:nvPr/>
        </p:nvSpPr>
        <p:spPr>
          <a:xfrm>
            <a:off x="16657857" y="15665363"/>
            <a:ext cx="570358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9E31E29-9016-4F7B-9CB8-D6CC9A572CE2}"/>
              </a:ext>
            </a:extLst>
          </p:cNvPr>
          <p:cNvSpPr/>
          <p:nvPr/>
        </p:nvSpPr>
        <p:spPr>
          <a:xfrm>
            <a:off x="16756114" y="18878474"/>
            <a:ext cx="5802329" cy="1259999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82E7E6C-4206-495E-815B-DC80D2692171}"/>
              </a:ext>
            </a:extLst>
          </p:cNvPr>
          <p:cNvSpPr/>
          <p:nvPr/>
        </p:nvSpPr>
        <p:spPr>
          <a:xfrm>
            <a:off x="16604097" y="21838335"/>
            <a:ext cx="5802329" cy="1259999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65D216EF-BEC9-47A8-9B62-12371156AE45}"/>
              </a:ext>
            </a:extLst>
          </p:cNvPr>
          <p:cNvSpPr txBox="1"/>
          <p:nvPr/>
        </p:nvSpPr>
        <p:spPr>
          <a:xfrm>
            <a:off x="2040133" y="24774136"/>
            <a:ext cx="886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332</a:t>
            </a:r>
            <a:endParaRPr lang="zh-TW" altLang="en-US" sz="3600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425B6A32-9E00-4E5A-8596-A99E25A29577}"/>
              </a:ext>
            </a:extLst>
          </p:cNvPr>
          <p:cNvSpPr txBox="1"/>
          <p:nvPr/>
        </p:nvSpPr>
        <p:spPr>
          <a:xfrm>
            <a:off x="21909277" y="24805798"/>
            <a:ext cx="886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360</a:t>
            </a:r>
            <a:endParaRPr lang="zh-TW" altLang="en-US" sz="3600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4BB54C91-69C0-4A36-8D22-8678E402FA88}"/>
              </a:ext>
            </a:extLst>
          </p:cNvPr>
          <p:cNvSpPr txBox="1"/>
          <p:nvPr/>
        </p:nvSpPr>
        <p:spPr>
          <a:xfrm>
            <a:off x="9310685" y="24743803"/>
            <a:ext cx="886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344</a:t>
            </a:r>
            <a:endParaRPr lang="zh-TW" altLang="en-US" sz="3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37F3DE1-7ABB-4E85-A388-3EA81939A279}"/>
              </a:ext>
            </a:extLst>
          </p:cNvPr>
          <p:cNvSpPr/>
          <p:nvPr/>
        </p:nvSpPr>
        <p:spPr>
          <a:xfrm>
            <a:off x="3212792" y="1341854"/>
            <a:ext cx="342241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464C635-34D7-4D7D-BCE6-FEF7CC611E8F}"/>
              </a:ext>
            </a:extLst>
          </p:cNvPr>
          <p:cNvSpPr/>
          <p:nvPr/>
        </p:nvSpPr>
        <p:spPr>
          <a:xfrm>
            <a:off x="3210477" y="3124177"/>
            <a:ext cx="342241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94A535F-CA82-4F71-891B-4636F4B3D3C2}"/>
              </a:ext>
            </a:extLst>
          </p:cNvPr>
          <p:cNvSpPr/>
          <p:nvPr/>
        </p:nvSpPr>
        <p:spPr>
          <a:xfrm>
            <a:off x="3212791" y="4683437"/>
            <a:ext cx="3458942" cy="1178513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A127C9A-95E2-4849-92B3-0D1803E056BC}"/>
              </a:ext>
            </a:extLst>
          </p:cNvPr>
          <p:cNvSpPr/>
          <p:nvPr/>
        </p:nvSpPr>
        <p:spPr>
          <a:xfrm>
            <a:off x="3210477" y="6161210"/>
            <a:ext cx="342473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19FFD15-40A3-4587-96FD-6EFB09EAE47B}"/>
              </a:ext>
            </a:extLst>
          </p:cNvPr>
          <p:cNvSpPr/>
          <p:nvPr/>
        </p:nvSpPr>
        <p:spPr>
          <a:xfrm>
            <a:off x="3247002" y="7563564"/>
            <a:ext cx="342473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831721-E115-438C-971E-2AB7795A135B}"/>
              </a:ext>
            </a:extLst>
          </p:cNvPr>
          <p:cNvSpPr/>
          <p:nvPr/>
        </p:nvSpPr>
        <p:spPr>
          <a:xfrm>
            <a:off x="3247003" y="16972957"/>
            <a:ext cx="1259551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4A3065C-7767-4C27-ACAD-3DA3AAE55E8F}"/>
              </a:ext>
            </a:extLst>
          </p:cNvPr>
          <p:cNvSpPr/>
          <p:nvPr/>
        </p:nvSpPr>
        <p:spPr>
          <a:xfrm>
            <a:off x="3247002" y="18818690"/>
            <a:ext cx="342473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6AD3C44-5E13-486B-8E3C-57F61F8BD61C}"/>
              </a:ext>
            </a:extLst>
          </p:cNvPr>
          <p:cNvSpPr/>
          <p:nvPr/>
        </p:nvSpPr>
        <p:spPr>
          <a:xfrm>
            <a:off x="3229896" y="21917490"/>
            <a:ext cx="342473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69F1F99-6E6A-4D10-9A24-0A7EB84F61F7}"/>
              </a:ext>
            </a:extLst>
          </p:cNvPr>
          <p:cNvSpPr/>
          <p:nvPr/>
        </p:nvSpPr>
        <p:spPr>
          <a:xfrm>
            <a:off x="3247002" y="9546483"/>
            <a:ext cx="345894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BD223D2-E0E8-489E-ABEF-75F2648D9C8D}"/>
              </a:ext>
            </a:extLst>
          </p:cNvPr>
          <p:cNvSpPr/>
          <p:nvPr/>
        </p:nvSpPr>
        <p:spPr>
          <a:xfrm>
            <a:off x="3173950" y="11220090"/>
            <a:ext cx="345894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D5C354D-7D91-4093-A280-9C7153FB944C}"/>
              </a:ext>
            </a:extLst>
          </p:cNvPr>
          <p:cNvSpPr/>
          <p:nvPr/>
        </p:nvSpPr>
        <p:spPr>
          <a:xfrm>
            <a:off x="3210477" y="12670660"/>
            <a:ext cx="345894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B2D21BF-1986-4A2D-805C-9C541DAD2D32}"/>
              </a:ext>
            </a:extLst>
          </p:cNvPr>
          <p:cNvSpPr/>
          <p:nvPr/>
        </p:nvSpPr>
        <p:spPr>
          <a:xfrm>
            <a:off x="3173949" y="14232968"/>
            <a:ext cx="345894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434B5FD-EA99-4776-816E-A28970D4EFCB}"/>
              </a:ext>
            </a:extLst>
          </p:cNvPr>
          <p:cNvSpPr/>
          <p:nvPr/>
        </p:nvSpPr>
        <p:spPr>
          <a:xfrm>
            <a:off x="3247002" y="15719890"/>
            <a:ext cx="1920896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AFE8CEF-6CB6-43EA-B090-7223593B141B}"/>
              </a:ext>
            </a:extLst>
          </p:cNvPr>
          <p:cNvSpPr/>
          <p:nvPr/>
        </p:nvSpPr>
        <p:spPr>
          <a:xfrm>
            <a:off x="3173948" y="20373643"/>
            <a:ext cx="345894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5B5A13E-AA46-4FAD-882C-93427CB43558}"/>
              </a:ext>
            </a:extLst>
          </p:cNvPr>
          <p:cNvSpPr/>
          <p:nvPr/>
        </p:nvSpPr>
        <p:spPr>
          <a:xfrm>
            <a:off x="3247001" y="23613443"/>
            <a:ext cx="345894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FACA8DD-2790-46FB-AB31-C7A8BB425E9D}"/>
              </a:ext>
            </a:extLst>
          </p:cNvPr>
          <p:cNvSpPr/>
          <p:nvPr/>
        </p:nvSpPr>
        <p:spPr>
          <a:xfrm>
            <a:off x="6858344" y="1341854"/>
            <a:ext cx="879278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A8E5D14-EC49-49EB-AC55-75CBC5FC6F31}"/>
              </a:ext>
            </a:extLst>
          </p:cNvPr>
          <p:cNvSpPr/>
          <p:nvPr/>
        </p:nvSpPr>
        <p:spPr>
          <a:xfrm>
            <a:off x="6858345" y="3124177"/>
            <a:ext cx="879278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E18B1B7-5D3B-4DCC-BC0A-A72EA086A745}"/>
              </a:ext>
            </a:extLst>
          </p:cNvPr>
          <p:cNvSpPr/>
          <p:nvPr/>
        </p:nvSpPr>
        <p:spPr>
          <a:xfrm>
            <a:off x="6858345" y="4662097"/>
            <a:ext cx="879278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408EE92-76E8-4719-9C03-3438C4E98C5A}"/>
              </a:ext>
            </a:extLst>
          </p:cNvPr>
          <p:cNvSpPr/>
          <p:nvPr/>
        </p:nvSpPr>
        <p:spPr>
          <a:xfrm>
            <a:off x="6858345" y="6224185"/>
            <a:ext cx="879278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B1A3A15-2E99-4267-9CB8-5004DE9E5D87}"/>
              </a:ext>
            </a:extLst>
          </p:cNvPr>
          <p:cNvSpPr/>
          <p:nvPr/>
        </p:nvSpPr>
        <p:spPr>
          <a:xfrm>
            <a:off x="6858345" y="7605779"/>
            <a:ext cx="879278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5EE2BD3-06D6-4DB4-B0E7-0688F252EFEF}"/>
              </a:ext>
            </a:extLst>
          </p:cNvPr>
          <p:cNvSpPr/>
          <p:nvPr/>
        </p:nvSpPr>
        <p:spPr>
          <a:xfrm>
            <a:off x="6858345" y="9544428"/>
            <a:ext cx="898416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96083FF-73D2-4535-9A3B-A5669A92A003}"/>
              </a:ext>
            </a:extLst>
          </p:cNvPr>
          <p:cNvSpPr/>
          <p:nvPr/>
        </p:nvSpPr>
        <p:spPr>
          <a:xfrm>
            <a:off x="6858343" y="11220090"/>
            <a:ext cx="898416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E671E45-D9AA-4713-A31C-7C01C451ADBD}"/>
              </a:ext>
            </a:extLst>
          </p:cNvPr>
          <p:cNvSpPr/>
          <p:nvPr/>
        </p:nvSpPr>
        <p:spPr>
          <a:xfrm>
            <a:off x="6858342" y="12670660"/>
            <a:ext cx="898416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BCDEE71-1740-47BC-B151-D0ADEBACCA5D}"/>
              </a:ext>
            </a:extLst>
          </p:cNvPr>
          <p:cNvSpPr/>
          <p:nvPr/>
        </p:nvSpPr>
        <p:spPr>
          <a:xfrm>
            <a:off x="6858341" y="14181970"/>
            <a:ext cx="898416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19AB0F3-78ED-46FA-A0B0-044935C6122F}"/>
              </a:ext>
            </a:extLst>
          </p:cNvPr>
          <p:cNvSpPr/>
          <p:nvPr/>
        </p:nvSpPr>
        <p:spPr>
          <a:xfrm>
            <a:off x="6858341" y="18818690"/>
            <a:ext cx="898416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C2FAC00-87BE-414A-AA67-D4C986241E0D}"/>
              </a:ext>
            </a:extLst>
          </p:cNvPr>
          <p:cNvSpPr/>
          <p:nvPr/>
        </p:nvSpPr>
        <p:spPr>
          <a:xfrm>
            <a:off x="6858345" y="20445895"/>
            <a:ext cx="898416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F16D7AE-AF4E-4932-9346-0183ABAFD981}"/>
              </a:ext>
            </a:extLst>
          </p:cNvPr>
          <p:cNvSpPr/>
          <p:nvPr/>
        </p:nvSpPr>
        <p:spPr>
          <a:xfrm>
            <a:off x="6858345" y="21917490"/>
            <a:ext cx="898416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E6E81C3-C43A-4684-BD2B-A961136A1235}"/>
              </a:ext>
            </a:extLst>
          </p:cNvPr>
          <p:cNvSpPr/>
          <p:nvPr/>
        </p:nvSpPr>
        <p:spPr>
          <a:xfrm>
            <a:off x="6858345" y="23613443"/>
            <a:ext cx="898416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BB356F9-80C8-440C-8FFD-BE0D842BA4B5}"/>
              </a:ext>
            </a:extLst>
          </p:cNvPr>
          <p:cNvSpPr/>
          <p:nvPr/>
        </p:nvSpPr>
        <p:spPr>
          <a:xfrm>
            <a:off x="16029117" y="18818690"/>
            <a:ext cx="642684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79F971B-B54D-429D-B6FF-DC68388F99BA}"/>
              </a:ext>
            </a:extLst>
          </p:cNvPr>
          <p:cNvSpPr/>
          <p:nvPr/>
        </p:nvSpPr>
        <p:spPr>
          <a:xfrm>
            <a:off x="15842513" y="20399798"/>
            <a:ext cx="642684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A5BC1B5-2258-4069-8A99-9BEA09C04DF4}"/>
              </a:ext>
            </a:extLst>
          </p:cNvPr>
          <p:cNvSpPr/>
          <p:nvPr/>
        </p:nvSpPr>
        <p:spPr>
          <a:xfrm>
            <a:off x="15994913" y="22006620"/>
            <a:ext cx="642684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24833C1-4749-453E-BAA2-06BDDBC374E4}"/>
              </a:ext>
            </a:extLst>
          </p:cNvPr>
          <p:cNvSpPr/>
          <p:nvPr/>
        </p:nvSpPr>
        <p:spPr>
          <a:xfrm>
            <a:off x="16029117" y="23498598"/>
            <a:ext cx="642684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7DD6B7A-F612-4E03-92A1-AFDAA0C5BFAD}"/>
              </a:ext>
            </a:extLst>
          </p:cNvPr>
          <p:cNvSpPr/>
          <p:nvPr/>
        </p:nvSpPr>
        <p:spPr>
          <a:xfrm>
            <a:off x="15933427" y="7826337"/>
            <a:ext cx="642684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E7999ED-3E04-411E-9FA3-384C0CDFCC05}"/>
              </a:ext>
            </a:extLst>
          </p:cNvPr>
          <p:cNvSpPr/>
          <p:nvPr/>
        </p:nvSpPr>
        <p:spPr>
          <a:xfrm>
            <a:off x="16085827" y="6276937"/>
            <a:ext cx="642684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837F9D9-A93D-4BAD-A112-271BF33D1188}"/>
              </a:ext>
            </a:extLst>
          </p:cNvPr>
          <p:cNvSpPr/>
          <p:nvPr/>
        </p:nvSpPr>
        <p:spPr>
          <a:xfrm>
            <a:off x="16029117" y="4843526"/>
            <a:ext cx="642684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1846D8C8-17A4-458A-BA49-F653DB7F77BF}"/>
              </a:ext>
            </a:extLst>
          </p:cNvPr>
          <p:cNvSpPr/>
          <p:nvPr/>
        </p:nvSpPr>
        <p:spPr>
          <a:xfrm>
            <a:off x="15933427" y="1319098"/>
            <a:ext cx="642684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00E30D61-AF66-4225-B33C-AB1D29C2A0D4}"/>
              </a:ext>
            </a:extLst>
          </p:cNvPr>
          <p:cNvSpPr/>
          <p:nvPr/>
        </p:nvSpPr>
        <p:spPr>
          <a:xfrm>
            <a:off x="15994913" y="3127681"/>
            <a:ext cx="642684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25A2C915-581D-4758-8D90-A9CC532A9591}"/>
              </a:ext>
            </a:extLst>
          </p:cNvPr>
          <p:cNvSpPr/>
          <p:nvPr/>
        </p:nvSpPr>
        <p:spPr>
          <a:xfrm>
            <a:off x="15933427" y="9569497"/>
            <a:ext cx="652253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98F5B5E-7D4E-4472-A90F-C9B3B963CC59}"/>
              </a:ext>
            </a:extLst>
          </p:cNvPr>
          <p:cNvSpPr/>
          <p:nvPr/>
        </p:nvSpPr>
        <p:spPr>
          <a:xfrm>
            <a:off x="15899223" y="11220015"/>
            <a:ext cx="652253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67EF41F-6A2E-4B9E-B845-05321E058529}"/>
              </a:ext>
            </a:extLst>
          </p:cNvPr>
          <p:cNvSpPr/>
          <p:nvPr/>
        </p:nvSpPr>
        <p:spPr>
          <a:xfrm>
            <a:off x="15899223" y="12670660"/>
            <a:ext cx="652253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E76DA0F-3E80-4F38-9ED3-8FBE2100F3B6}"/>
              </a:ext>
            </a:extLst>
          </p:cNvPr>
          <p:cNvSpPr/>
          <p:nvPr/>
        </p:nvSpPr>
        <p:spPr>
          <a:xfrm>
            <a:off x="15885582" y="14060787"/>
            <a:ext cx="652253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4FF129B-3EDE-40D9-91A9-35E772AF8841}"/>
              </a:ext>
            </a:extLst>
          </p:cNvPr>
          <p:cNvSpPr/>
          <p:nvPr/>
        </p:nvSpPr>
        <p:spPr>
          <a:xfrm>
            <a:off x="15933427" y="17156670"/>
            <a:ext cx="652253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E9513057-6458-499B-AE72-FDA99BF5E92A}"/>
              </a:ext>
            </a:extLst>
          </p:cNvPr>
          <p:cNvSpPr txBox="1"/>
          <p:nvPr/>
        </p:nvSpPr>
        <p:spPr>
          <a:xfrm>
            <a:off x="2280726" y="25128963"/>
            <a:ext cx="886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360</a:t>
            </a:r>
            <a:endParaRPr lang="zh-TW" altLang="en-US" sz="3600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CA5A934F-6917-48E1-AF97-2516ED6D53E4}"/>
              </a:ext>
            </a:extLst>
          </p:cNvPr>
          <p:cNvSpPr txBox="1"/>
          <p:nvPr/>
        </p:nvSpPr>
        <p:spPr>
          <a:xfrm>
            <a:off x="21916882" y="24990576"/>
            <a:ext cx="886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380</a:t>
            </a:r>
            <a:endParaRPr lang="zh-TW" altLang="en-US" sz="3600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EB079A63-3E19-4BE1-B4E1-C4C4D688E884}"/>
              </a:ext>
            </a:extLst>
          </p:cNvPr>
          <p:cNvSpPr txBox="1"/>
          <p:nvPr/>
        </p:nvSpPr>
        <p:spPr>
          <a:xfrm>
            <a:off x="6414954" y="25380255"/>
            <a:ext cx="886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364</a:t>
            </a:r>
            <a:endParaRPr lang="zh-TW" altLang="en-US" sz="3600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AEDDD26A-2738-4998-8CC5-892485E8507D}"/>
              </a:ext>
            </a:extLst>
          </p:cNvPr>
          <p:cNvSpPr txBox="1"/>
          <p:nvPr/>
        </p:nvSpPr>
        <p:spPr>
          <a:xfrm>
            <a:off x="15364896" y="24967543"/>
            <a:ext cx="886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372</a:t>
            </a:r>
            <a:endParaRPr lang="zh-TW" altLang="en-US" sz="3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EEBF1F5-717A-4D2C-8915-7B5DC7E2E62F}"/>
              </a:ext>
            </a:extLst>
          </p:cNvPr>
          <p:cNvSpPr/>
          <p:nvPr/>
        </p:nvSpPr>
        <p:spPr>
          <a:xfrm>
            <a:off x="3110560" y="9569497"/>
            <a:ext cx="896802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B1821F0-3E63-4EAD-8878-F1C9CF8551E3}"/>
              </a:ext>
            </a:extLst>
          </p:cNvPr>
          <p:cNvSpPr/>
          <p:nvPr/>
        </p:nvSpPr>
        <p:spPr>
          <a:xfrm>
            <a:off x="3076357" y="11220015"/>
            <a:ext cx="896802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0856042-85EA-4318-A595-FC407284C3BF}"/>
              </a:ext>
            </a:extLst>
          </p:cNvPr>
          <p:cNvSpPr/>
          <p:nvPr/>
        </p:nvSpPr>
        <p:spPr>
          <a:xfrm>
            <a:off x="3076357" y="12670660"/>
            <a:ext cx="896802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99DE9D8-1907-47D3-B5FC-D73D1BFA759A}"/>
              </a:ext>
            </a:extLst>
          </p:cNvPr>
          <p:cNvSpPr/>
          <p:nvPr/>
        </p:nvSpPr>
        <p:spPr>
          <a:xfrm>
            <a:off x="3062716" y="14060787"/>
            <a:ext cx="896802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41D1D77-5341-4246-B869-C583AE5DF527}"/>
              </a:ext>
            </a:extLst>
          </p:cNvPr>
          <p:cNvSpPr/>
          <p:nvPr/>
        </p:nvSpPr>
        <p:spPr>
          <a:xfrm>
            <a:off x="3158406" y="18818690"/>
            <a:ext cx="302141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CAB2520-B5CB-425C-B940-B54944A4ABC9}"/>
              </a:ext>
            </a:extLst>
          </p:cNvPr>
          <p:cNvSpPr/>
          <p:nvPr/>
        </p:nvSpPr>
        <p:spPr>
          <a:xfrm>
            <a:off x="2971802" y="20399798"/>
            <a:ext cx="302141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71A3148-E553-4F81-BAC5-3B284958D6D0}"/>
              </a:ext>
            </a:extLst>
          </p:cNvPr>
          <p:cNvSpPr/>
          <p:nvPr/>
        </p:nvSpPr>
        <p:spPr>
          <a:xfrm>
            <a:off x="3124202" y="22006620"/>
            <a:ext cx="302141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50CD51C-CAFC-42E5-81F0-54B8845D8536}"/>
              </a:ext>
            </a:extLst>
          </p:cNvPr>
          <p:cNvSpPr/>
          <p:nvPr/>
        </p:nvSpPr>
        <p:spPr>
          <a:xfrm>
            <a:off x="3158406" y="23498598"/>
            <a:ext cx="302141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645DFB1-6A00-44FA-98B6-5FFEAB3C0C03}"/>
              </a:ext>
            </a:extLst>
          </p:cNvPr>
          <p:cNvSpPr/>
          <p:nvPr/>
        </p:nvSpPr>
        <p:spPr>
          <a:xfrm>
            <a:off x="3062716" y="7826337"/>
            <a:ext cx="302141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D583CA5-03DD-4873-8E21-F4389E633021}"/>
              </a:ext>
            </a:extLst>
          </p:cNvPr>
          <p:cNvSpPr/>
          <p:nvPr/>
        </p:nvSpPr>
        <p:spPr>
          <a:xfrm>
            <a:off x="3215116" y="6276937"/>
            <a:ext cx="302141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875DD0E-5201-4902-82DE-BD87C8E8E752}"/>
              </a:ext>
            </a:extLst>
          </p:cNvPr>
          <p:cNvSpPr/>
          <p:nvPr/>
        </p:nvSpPr>
        <p:spPr>
          <a:xfrm>
            <a:off x="3158406" y="4843526"/>
            <a:ext cx="302141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91C790B-49A4-4C64-8605-DA2DDB2C2C8F}"/>
              </a:ext>
            </a:extLst>
          </p:cNvPr>
          <p:cNvSpPr/>
          <p:nvPr/>
        </p:nvSpPr>
        <p:spPr>
          <a:xfrm>
            <a:off x="3062716" y="1319098"/>
            <a:ext cx="901586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2FB1BBD-81E6-499E-85F9-802C6C8C820E}"/>
              </a:ext>
            </a:extLst>
          </p:cNvPr>
          <p:cNvSpPr/>
          <p:nvPr/>
        </p:nvSpPr>
        <p:spPr>
          <a:xfrm>
            <a:off x="3124202" y="3127681"/>
            <a:ext cx="3021417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26D6607-C81A-4ECB-A72D-17E06E568BB4}"/>
              </a:ext>
            </a:extLst>
          </p:cNvPr>
          <p:cNvSpPr/>
          <p:nvPr/>
        </p:nvSpPr>
        <p:spPr>
          <a:xfrm>
            <a:off x="3062716" y="17156670"/>
            <a:ext cx="306640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F855399-BE3B-4412-99FA-E56F1CF093A6}"/>
              </a:ext>
            </a:extLst>
          </p:cNvPr>
          <p:cNvSpPr/>
          <p:nvPr/>
        </p:nvSpPr>
        <p:spPr>
          <a:xfrm>
            <a:off x="3124202" y="15608728"/>
            <a:ext cx="96519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6C7A026-FBFC-49F6-A1AE-7E4D3760C4CD}"/>
              </a:ext>
            </a:extLst>
          </p:cNvPr>
          <p:cNvSpPr/>
          <p:nvPr/>
        </p:nvSpPr>
        <p:spPr>
          <a:xfrm>
            <a:off x="6332223" y="3127681"/>
            <a:ext cx="574636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4995F08-F209-41C5-BBC3-01EB5537FB0E}"/>
              </a:ext>
            </a:extLst>
          </p:cNvPr>
          <p:cNvSpPr/>
          <p:nvPr/>
        </p:nvSpPr>
        <p:spPr>
          <a:xfrm>
            <a:off x="6332223" y="18861613"/>
            <a:ext cx="574636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8EA2F2B-A6A9-499F-BB7E-64B3DD39AB64}"/>
              </a:ext>
            </a:extLst>
          </p:cNvPr>
          <p:cNvSpPr/>
          <p:nvPr/>
        </p:nvSpPr>
        <p:spPr>
          <a:xfrm>
            <a:off x="6332223" y="20566556"/>
            <a:ext cx="574636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5D3DE89-AF38-44E5-8B53-2EB533F179A0}"/>
              </a:ext>
            </a:extLst>
          </p:cNvPr>
          <p:cNvSpPr/>
          <p:nvPr/>
        </p:nvSpPr>
        <p:spPr>
          <a:xfrm>
            <a:off x="6236533" y="22146769"/>
            <a:ext cx="574636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FDAC961-9338-4E68-B317-D395D5452308}"/>
              </a:ext>
            </a:extLst>
          </p:cNvPr>
          <p:cNvSpPr/>
          <p:nvPr/>
        </p:nvSpPr>
        <p:spPr>
          <a:xfrm>
            <a:off x="6281367" y="23483843"/>
            <a:ext cx="574636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34DAC3F-30DE-419E-824B-CA6CD9CDF532}"/>
              </a:ext>
            </a:extLst>
          </p:cNvPr>
          <p:cNvSpPr/>
          <p:nvPr/>
        </p:nvSpPr>
        <p:spPr>
          <a:xfrm>
            <a:off x="6332223" y="4784968"/>
            <a:ext cx="574636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6DDC4C3-FC6B-47BF-B580-4F852F583685}"/>
              </a:ext>
            </a:extLst>
          </p:cNvPr>
          <p:cNvSpPr/>
          <p:nvPr/>
        </p:nvSpPr>
        <p:spPr>
          <a:xfrm>
            <a:off x="6281366" y="6244949"/>
            <a:ext cx="574636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A46FD11-9D6C-4681-B1B6-56DE81B02B84}"/>
              </a:ext>
            </a:extLst>
          </p:cNvPr>
          <p:cNvSpPr/>
          <p:nvPr/>
        </p:nvSpPr>
        <p:spPr>
          <a:xfrm>
            <a:off x="6273667" y="7800639"/>
            <a:ext cx="574636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FF31EAA-A8C4-481A-9D52-E6FF6784DA3B}"/>
              </a:ext>
            </a:extLst>
          </p:cNvPr>
          <p:cNvSpPr/>
          <p:nvPr/>
        </p:nvSpPr>
        <p:spPr>
          <a:xfrm>
            <a:off x="6256015" y="17156670"/>
            <a:ext cx="8968024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6140840-C992-4559-9C1B-6DBB6B5D78D0}"/>
              </a:ext>
            </a:extLst>
          </p:cNvPr>
          <p:cNvSpPr/>
          <p:nvPr/>
        </p:nvSpPr>
        <p:spPr>
          <a:xfrm>
            <a:off x="15943181" y="22046267"/>
            <a:ext cx="651278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C133303-D6B0-4C30-BE06-C39F1505FA9E}"/>
              </a:ext>
            </a:extLst>
          </p:cNvPr>
          <p:cNvSpPr/>
          <p:nvPr/>
        </p:nvSpPr>
        <p:spPr>
          <a:xfrm>
            <a:off x="15943181" y="17156670"/>
            <a:ext cx="651278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F4143ED-5D68-4F68-A929-464EE17C1CE3}"/>
              </a:ext>
            </a:extLst>
          </p:cNvPr>
          <p:cNvSpPr/>
          <p:nvPr/>
        </p:nvSpPr>
        <p:spPr>
          <a:xfrm>
            <a:off x="15943181" y="18818690"/>
            <a:ext cx="651278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02E6A85-BDA2-4B19-BB95-392C896DEAC1}"/>
              </a:ext>
            </a:extLst>
          </p:cNvPr>
          <p:cNvSpPr/>
          <p:nvPr/>
        </p:nvSpPr>
        <p:spPr>
          <a:xfrm>
            <a:off x="15943181" y="20480710"/>
            <a:ext cx="651278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ECEB664-96AE-4E95-AA84-588484A21109}"/>
              </a:ext>
            </a:extLst>
          </p:cNvPr>
          <p:cNvSpPr/>
          <p:nvPr/>
        </p:nvSpPr>
        <p:spPr>
          <a:xfrm>
            <a:off x="15943181" y="23611824"/>
            <a:ext cx="651278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1826897E-68E7-4463-8BFB-770FF59F606F}"/>
              </a:ext>
            </a:extLst>
          </p:cNvPr>
          <p:cNvSpPr txBox="1"/>
          <p:nvPr/>
        </p:nvSpPr>
        <p:spPr>
          <a:xfrm>
            <a:off x="2237421" y="25034471"/>
            <a:ext cx="886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380</a:t>
            </a:r>
            <a:endParaRPr lang="zh-TW" altLang="en-US" sz="3600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DF5E7DE2-5AA0-48AD-A400-1238493818DC}"/>
              </a:ext>
            </a:extLst>
          </p:cNvPr>
          <p:cNvSpPr txBox="1"/>
          <p:nvPr/>
        </p:nvSpPr>
        <p:spPr>
          <a:xfrm>
            <a:off x="22012572" y="24898626"/>
            <a:ext cx="886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408</a:t>
            </a:r>
            <a:endParaRPr lang="zh-TW" altLang="en-US" sz="36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AC855CE-E176-48E9-B4B6-778B4541FAB1}"/>
              </a:ext>
            </a:extLst>
          </p:cNvPr>
          <p:cNvSpPr txBox="1"/>
          <p:nvPr/>
        </p:nvSpPr>
        <p:spPr>
          <a:xfrm>
            <a:off x="10740027" y="24952257"/>
            <a:ext cx="886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392</a:t>
            </a:r>
            <a:endParaRPr lang="zh-TW" altLang="en-US" sz="36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786E8E38-4304-4D80-869B-D82555F3A85A}"/>
              </a:ext>
            </a:extLst>
          </p:cNvPr>
          <p:cNvSpPr txBox="1"/>
          <p:nvPr/>
        </p:nvSpPr>
        <p:spPr>
          <a:xfrm>
            <a:off x="15489518" y="24854215"/>
            <a:ext cx="886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400</a:t>
            </a:r>
            <a:endParaRPr lang="zh-TW" altLang="en-US" sz="3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0E6A692-4149-45CC-8436-C6894B7D66C3}"/>
              </a:ext>
            </a:extLst>
          </p:cNvPr>
          <p:cNvSpPr/>
          <p:nvPr/>
        </p:nvSpPr>
        <p:spPr>
          <a:xfrm>
            <a:off x="3206251" y="1744057"/>
            <a:ext cx="1472024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25C3100-1A1A-47BE-9662-5E2E2673A69D}"/>
              </a:ext>
            </a:extLst>
          </p:cNvPr>
          <p:cNvSpPr/>
          <p:nvPr/>
        </p:nvSpPr>
        <p:spPr>
          <a:xfrm>
            <a:off x="3206251" y="3156457"/>
            <a:ext cx="1472024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E149085-DB7A-46FD-B7B8-4DE56B8BDA03}"/>
              </a:ext>
            </a:extLst>
          </p:cNvPr>
          <p:cNvSpPr/>
          <p:nvPr/>
        </p:nvSpPr>
        <p:spPr>
          <a:xfrm>
            <a:off x="3206251" y="6353991"/>
            <a:ext cx="1920718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15245BC-6D36-49DB-8AB9-F49E1F763656}"/>
              </a:ext>
            </a:extLst>
          </p:cNvPr>
          <p:cNvSpPr/>
          <p:nvPr/>
        </p:nvSpPr>
        <p:spPr>
          <a:xfrm>
            <a:off x="3206251" y="8016011"/>
            <a:ext cx="1920718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3995ED9-B67E-4A91-81DB-996EA710C63D}"/>
              </a:ext>
            </a:extLst>
          </p:cNvPr>
          <p:cNvSpPr/>
          <p:nvPr/>
        </p:nvSpPr>
        <p:spPr>
          <a:xfrm>
            <a:off x="3206250" y="9703925"/>
            <a:ext cx="1448632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3A29A40-826F-40E2-8D56-FD652417C4F9}"/>
              </a:ext>
            </a:extLst>
          </p:cNvPr>
          <p:cNvSpPr/>
          <p:nvPr/>
        </p:nvSpPr>
        <p:spPr>
          <a:xfrm>
            <a:off x="3206251" y="12903717"/>
            <a:ext cx="1448632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AE6DE71-994B-402A-940E-5D9618165E7D}"/>
              </a:ext>
            </a:extLst>
          </p:cNvPr>
          <p:cNvSpPr/>
          <p:nvPr/>
        </p:nvSpPr>
        <p:spPr>
          <a:xfrm>
            <a:off x="3206251" y="11116325"/>
            <a:ext cx="1448632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F0237A2-B03F-4B6F-A65C-788F7D770FE6}"/>
              </a:ext>
            </a:extLst>
          </p:cNvPr>
          <p:cNvSpPr/>
          <p:nvPr/>
        </p:nvSpPr>
        <p:spPr>
          <a:xfrm>
            <a:off x="11121655" y="4706614"/>
            <a:ext cx="1129177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BBB3149-FBFD-4627-AA58-38CCECA6F363}"/>
              </a:ext>
            </a:extLst>
          </p:cNvPr>
          <p:cNvSpPr/>
          <p:nvPr/>
        </p:nvSpPr>
        <p:spPr>
          <a:xfrm>
            <a:off x="20415749" y="1723307"/>
            <a:ext cx="199768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711D38C-7EED-4B13-BD40-4BFFA00A2B43}"/>
              </a:ext>
            </a:extLst>
          </p:cNvPr>
          <p:cNvSpPr/>
          <p:nvPr/>
        </p:nvSpPr>
        <p:spPr>
          <a:xfrm>
            <a:off x="20415749" y="3156457"/>
            <a:ext cx="199768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085924E-CC50-4FA8-88F0-19ED96DDE9D2}"/>
              </a:ext>
            </a:extLst>
          </p:cNvPr>
          <p:cNvSpPr/>
          <p:nvPr/>
        </p:nvSpPr>
        <p:spPr>
          <a:xfrm>
            <a:off x="20403343" y="9614171"/>
            <a:ext cx="199768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D4BAA7F-7B85-4060-95FE-BFB272247345}"/>
              </a:ext>
            </a:extLst>
          </p:cNvPr>
          <p:cNvSpPr/>
          <p:nvPr/>
        </p:nvSpPr>
        <p:spPr>
          <a:xfrm>
            <a:off x="20415749" y="11262558"/>
            <a:ext cx="199768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F89E888-6E8A-4620-835E-3DE5B6340B46}"/>
              </a:ext>
            </a:extLst>
          </p:cNvPr>
          <p:cNvSpPr/>
          <p:nvPr/>
        </p:nvSpPr>
        <p:spPr>
          <a:xfrm>
            <a:off x="20415749" y="12803640"/>
            <a:ext cx="199768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CE3182A-8CCC-4C1E-AFC8-C9395829A4A9}"/>
              </a:ext>
            </a:extLst>
          </p:cNvPr>
          <p:cNvSpPr txBox="1"/>
          <p:nvPr/>
        </p:nvSpPr>
        <p:spPr>
          <a:xfrm>
            <a:off x="1963506" y="14637026"/>
            <a:ext cx="886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408</a:t>
            </a:r>
            <a:endParaRPr lang="zh-TW" altLang="en-US" sz="36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57C3C68-AD16-4D49-91BC-1F4A3A011CB3}"/>
              </a:ext>
            </a:extLst>
          </p:cNvPr>
          <p:cNvSpPr txBox="1"/>
          <p:nvPr/>
        </p:nvSpPr>
        <p:spPr>
          <a:xfrm>
            <a:off x="21957636" y="14598869"/>
            <a:ext cx="886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432</a:t>
            </a:r>
            <a:endParaRPr lang="zh-TW" altLang="en-US" sz="3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B9E5949-2389-4194-8F0E-F733F1C0C9CF}"/>
              </a:ext>
            </a:extLst>
          </p:cNvPr>
          <p:cNvSpPr/>
          <p:nvPr/>
        </p:nvSpPr>
        <p:spPr>
          <a:xfrm>
            <a:off x="3233535" y="3445781"/>
            <a:ext cx="580413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ABCBCAD-086B-4D08-80CB-7983EA1468E5}"/>
              </a:ext>
            </a:extLst>
          </p:cNvPr>
          <p:cNvSpPr/>
          <p:nvPr/>
        </p:nvSpPr>
        <p:spPr>
          <a:xfrm>
            <a:off x="3233535" y="4878931"/>
            <a:ext cx="580413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0B08D06-2353-412E-8599-F6C80FB09B95}"/>
              </a:ext>
            </a:extLst>
          </p:cNvPr>
          <p:cNvSpPr/>
          <p:nvPr/>
        </p:nvSpPr>
        <p:spPr>
          <a:xfrm>
            <a:off x="3233535" y="19991547"/>
            <a:ext cx="580413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E3EBC27-E64A-412D-818C-85AC294B6DD4}"/>
              </a:ext>
            </a:extLst>
          </p:cNvPr>
          <p:cNvSpPr/>
          <p:nvPr/>
        </p:nvSpPr>
        <p:spPr>
          <a:xfrm>
            <a:off x="3245941" y="21639934"/>
            <a:ext cx="580413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7A09BEA-B191-43FE-B168-F0726E2F7A48}"/>
              </a:ext>
            </a:extLst>
          </p:cNvPr>
          <p:cNvSpPr/>
          <p:nvPr/>
        </p:nvSpPr>
        <p:spPr>
          <a:xfrm>
            <a:off x="3245941" y="23181016"/>
            <a:ext cx="579173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D16DDBD-9D46-49F1-915E-6DF1DED0FCB0}"/>
              </a:ext>
            </a:extLst>
          </p:cNvPr>
          <p:cNvSpPr/>
          <p:nvPr/>
        </p:nvSpPr>
        <p:spPr>
          <a:xfrm>
            <a:off x="3233535" y="6473665"/>
            <a:ext cx="563401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C111E63-F0DA-418C-9A08-DE6E0A53965D}"/>
              </a:ext>
            </a:extLst>
          </p:cNvPr>
          <p:cNvSpPr/>
          <p:nvPr/>
        </p:nvSpPr>
        <p:spPr>
          <a:xfrm>
            <a:off x="3233535" y="16081612"/>
            <a:ext cx="580413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CD4F438-A0CE-4388-AFB9-1888EED64E0D}"/>
              </a:ext>
            </a:extLst>
          </p:cNvPr>
          <p:cNvSpPr/>
          <p:nvPr/>
        </p:nvSpPr>
        <p:spPr>
          <a:xfrm>
            <a:off x="3258347" y="17827516"/>
            <a:ext cx="577932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D636DFE-E6E9-446A-B764-AAEBA0CE83FC}"/>
              </a:ext>
            </a:extLst>
          </p:cNvPr>
          <p:cNvSpPr/>
          <p:nvPr/>
        </p:nvSpPr>
        <p:spPr>
          <a:xfrm>
            <a:off x="3245940" y="1598996"/>
            <a:ext cx="579173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94DB81F-9734-4F25-B45D-CBFF209C1308}"/>
              </a:ext>
            </a:extLst>
          </p:cNvPr>
          <p:cNvSpPr/>
          <p:nvPr/>
        </p:nvSpPr>
        <p:spPr>
          <a:xfrm>
            <a:off x="9129835" y="1598995"/>
            <a:ext cx="1051105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BB2492A-992A-4E1B-9DF1-4C09CA41A44C}"/>
              </a:ext>
            </a:extLst>
          </p:cNvPr>
          <p:cNvSpPr/>
          <p:nvPr/>
        </p:nvSpPr>
        <p:spPr>
          <a:xfrm>
            <a:off x="9129835" y="9980996"/>
            <a:ext cx="1332612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2C4BA80-D568-4134-AABA-0B9A878D414C}"/>
              </a:ext>
            </a:extLst>
          </p:cNvPr>
          <p:cNvSpPr/>
          <p:nvPr/>
        </p:nvSpPr>
        <p:spPr>
          <a:xfrm>
            <a:off x="9129833" y="11449967"/>
            <a:ext cx="1332612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21FB712-809C-4209-8525-A16525BA9501}"/>
              </a:ext>
            </a:extLst>
          </p:cNvPr>
          <p:cNvSpPr/>
          <p:nvPr/>
        </p:nvSpPr>
        <p:spPr>
          <a:xfrm>
            <a:off x="9050079" y="12946319"/>
            <a:ext cx="1332612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1ACBD27-3900-49C6-83A4-22AE79083725}"/>
              </a:ext>
            </a:extLst>
          </p:cNvPr>
          <p:cNvSpPr/>
          <p:nvPr/>
        </p:nvSpPr>
        <p:spPr>
          <a:xfrm>
            <a:off x="9129835" y="14478461"/>
            <a:ext cx="1322529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8AA306D-A16E-427A-87D3-AEE15D755E21}"/>
              </a:ext>
            </a:extLst>
          </p:cNvPr>
          <p:cNvSpPr/>
          <p:nvPr/>
        </p:nvSpPr>
        <p:spPr>
          <a:xfrm>
            <a:off x="9129835" y="16010603"/>
            <a:ext cx="1054039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D5C8026-72B8-4364-8359-1F5C98EBA998}"/>
              </a:ext>
            </a:extLst>
          </p:cNvPr>
          <p:cNvSpPr/>
          <p:nvPr/>
        </p:nvSpPr>
        <p:spPr>
          <a:xfrm>
            <a:off x="9129834" y="3445780"/>
            <a:ext cx="1051105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93E30DF-DC7F-443B-934C-BA605072B599}"/>
              </a:ext>
            </a:extLst>
          </p:cNvPr>
          <p:cNvSpPr/>
          <p:nvPr/>
        </p:nvSpPr>
        <p:spPr>
          <a:xfrm>
            <a:off x="9129835" y="4858180"/>
            <a:ext cx="1051105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C6CA049-5351-4239-B9A0-4223BB03EC45}"/>
              </a:ext>
            </a:extLst>
          </p:cNvPr>
          <p:cNvSpPr/>
          <p:nvPr/>
        </p:nvSpPr>
        <p:spPr>
          <a:xfrm>
            <a:off x="9129835" y="6479054"/>
            <a:ext cx="1051105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8575B67-241E-490A-B4F4-DDBAFAF69FC4}"/>
              </a:ext>
            </a:extLst>
          </p:cNvPr>
          <p:cNvSpPr/>
          <p:nvPr/>
        </p:nvSpPr>
        <p:spPr>
          <a:xfrm>
            <a:off x="9129835" y="8134211"/>
            <a:ext cx="1051105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CF2767C-3AA1-49D3-9D81-EB11BC7920DB}"/>
              </a:ext>
            </a:extLst>
          </p:cNvPr>
          <p:cNvSpPr/>
          <p:nvPr/>
        </p:nvSpPr>
        <p:spPr>
          <a:xfrm>
            <a:off x="9100496" y="17860840"/>
            <a:ext cx="1054039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5F9685C-99FF-49B8-B309-9FF8B61D097C}"/>
              </a:ext>
            </a:extLst>
          </p:cNvPr>
          <p:cNvSpPr/>
          <p:nvPr/>
        </p:nvSpPr>
        <p:spPr>
          <a:xfrm>
            <a:off x="9100496" y="19793149"/>
            <a:ext cx="1054039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63A2271-1764-4382-9E42-C4AF3D21CC85}"/>
              </a:ext>
            </a:extLst>
          </p:cNvPr>
          <p:cNvSpPr/>
          <p:nvPr/>
        </p:nvSpPr>
        <p:spPr>
          <a:xfrm>
            <a:off x="9129835" y="21565641"/>
            <a:ext cx="1054039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0CBADC9-2A04-4280-804D-98904301F3EF}"/>
              </a:ext>
            </a:extLst>
          </p:cNvPr>
          <p:cNvSpPr/>
          <p:nvPr/>
        </p:nvSpPr>
        <p:spPr>
          <a:xfrm>
            <a:off x="9129835" y="23159632"/>
            <a:ext cx="1054039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3B2C3C0-F032-4CCE-916C-1FC3AFC3C888}"/>
              </a:ext>
            </a:extLst>
          </p:cNvPr>
          <p:cNvSpPr/>
          <p:nvPr/>
        </p:nvSpPr>
        <p:spPr>
          <a:xfrm>
            <a:off x="19733055" y="1617837"/>
            <a:ext cx="262207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D3CD8A3-2CE8-4DF1-82B3-5DF1A4494A50}"/>
              </a:ext>
            </a:extLst>
          </p:cNvPr>
          <p:cNvSpPr/>
          <p:nvPr/>
        </p:nvSpPr>
        <p:spPr>
          <a:xfrm>
            <a:off x="19754134" y="16026904"/>
            <a:ext cx="262207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7A7E042-C95B-423A-98AE-4C51DCF93281}"/>
              </a:ext>
            </a:extLst>
          </p:cNvPr>
          <p:cNvSpPr/>
          <p:nvPr/>
        </p:nvSpPr>
        <p:spPr>
          <a:xfrm>
            <a:off x="19791648" y="17844720"/>
            <a:ext cx="262207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C822F09-A0F1-46BE-85A5-23E21651EE6D}"/>
              </a:ext>
            </a:extLst>
          </p:cNvPr>
          <p:cNvSpPr/>
          <p:nvPr/>
        </p:nvSpPr>
        <p:spPr>
          <a:xfrm>
            <a:off x="19640893" y="6538057"/>
            <a:ext cx="277282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764C16B-906A-4FE5-8397-F8DAEB864B3A}"/>
              </a:ext>
            </a:extLst>
          </p:cNvPr>
          <p:cNvSpPr/>
          <p:nvPr/>
        </p:nvSpPr>
        <p:spPr>
          <a:xfrm>
            <a:off x="19733055" y="8155894"/>
            <a:ext cx="268066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2BEA79E-1AC5-484C-9A9B-64B89C3A6358}"/>
              </a:ext>
            </a:extLst>
          </p:cNvPr>
          <p:cNvSpPr/>
          <p:nvPr/>
        </p:nvSpPr>
        <p:spPr>
          <a:xfrm>
            <a:off x="19754134" y="19766623"/>
            <a:ext cx="265958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B9DA801-F40D-4E16-BD7E-E7FFE3D42019}"/>
              </a:ext>
            </a:extLst>
          </p:cNvPr>
          <p:cNvSpPr/>
          <p:nvPr/>
        </p:nvSpPr>
        <p:spPr>
          <a:xfrm>
            <a:off x="19754134" y="21560025"/>
            <a:ext cx="270182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137B4D0-C4BE-44DA-9E52-B3A6A1F97E88}"/>
              </a:ext>
            </a:extLst>
          </p:cNvPr>
          <p:cNvSpPr/>
          <p:nvPr/>
        </p:nvSpPr>
        <p:spPr>
          <a:xfrm>
            <a:off x="19791648" y="23181016"/>
            <a:ext cx="270182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62611F7-45B8-4289-B8D7-EB78241F74F3}"/>
              </a:ext>
            </a:extLst>
          </p:cNvPr>
          <p:cNvSpPr txBox="1"/>
          <p:nvPr/>
        </p:nvSpPr>
        <p:spPr>
          <a:xfrm>
            <a:off x="2077903" y="24962069"/>
            <a:ext cx="886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432</a:t>
            </a:r>
            <a:endParaRPr lang="zh-TW" altLang="en-US" sz="36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AA4B185D-DB05-4DCE-8985-9D3435935DF9}"/>
              </a:ext>
            </a:extLst>
          </p:cNvPr>
          <p:cNvSpPr txBox="1"/>
          <p:nvPr/>
        </p:nvSpPr>
        <p:spPr>
          <a:xfrm>
            <a:off x="21911737" y="25009956"/>
            <a:ext cx="886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452</a:t>
            </a:r>
            <a:endParaRPr lang="zh-TW" altLang="en-US" sz="36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D745EAB5-5905-4DED-8C97-D54F56A62877}"/>
              </a:ext>
            </a:extLst>
          </p:cNvPr>
          <p:cNvSpPr txBox="1"/>
          <p:nvPr/>
        </p:nvSpPr>
        <p:spPr>
          <a:xfrm>
            <a:off x="7980772" y="24850189"/>
            <a:ext cx="886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440</a:t>
            </a:r>
            <a:endParaRPr lang="zh-TW" altLang="en-US" sz="36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7A64362-0AA4-4536-A3A2-09F5B45A4F2F}"/>
              </a:ext>
            </a:extLst>
          </p:cNvPr>
          <p:cNvSpPr/>
          <p:nvPr/>
        </p:nvSpPr>
        <p:spPr>
          <a:xfrm>
            <a:off x="19772890" y="3405625"/>
            <a:ext cx="262207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9B0B3D5-BA79-44B7-BEA8-8D4E752A0A55}"/>
              </a:ext>
            </a:extLst>
          </p:cNvPr>
          <p:cNvSpPr/>
          <p:nvPr/>
        </p:nvSpPr>
        <p:spPr>
          <a:xfrm>
            <a:off x="19820313" y="5068119"/>
            <a:ext cx="262207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4AA1BAA-070C-4E74-814C-5F32DD6F0C39}"/>
              </a:ext>
            </a:extLst>
          </p:cNvPr>
          <p:cNvSpPr/>
          <p:nvPr/>
        </p:nvSpPr>
        <p:spPr>
          <a:xfrm>
            <a:off x="3054103" y="6261610"/>
            <a:ext cx="111386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BF30155-918F-49A7-9318-0E28339A4B49}"/>
              </a:ext>
            </a:extLst>
          </p:cNvPr>
          <p:cNvSpPr/>
          <p:nvPr/>
        </p:nvSpPr>
        <p:spPr>
          <a:xfrm>
            <a:off x="14943201" y="20162822"/>
            <a:ext cx="333004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C1FE82D-91FD-4570-8F49-4A0E363968D7}"/>
              </a:ext>
            </a:extLst>
          </p:cNvPr>
          <p:cNvSpPr/>
          <p:nvPr/>
        </p:nvSpPr>
        <p:spPr>
          <a:xfrm>
            <a:off x="3054103" y="7621694"/>
            <a:ext cx="111386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58F7F1-9ED3-46F3-9759-458EAB7C3B18}"/>
              </a:ext>
            </a:extLst>
          </p:cNvPr>
          <p:cNvSpPr/>
          <p:nvPr/>
        </p:nvSpPr>
        <p:spPr>
          <a:xfrm>
            <a:off x="3054102" y="9581629"/>
            <a:ext cx="1553160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A3CB156-E2E7-435A-8590-F795C4A08919}"/>
              </a:ext>
            </a:extLst>
          </p:cNvPr>
          <p:cNvSpPr/>
          <p:nvPr/>
        </p:nvSpPr>
        <p:spPr>
          <a:xfrm>
            <a:off x="3054103" y="10994029"/>
            <a:ext cx="1553160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EAAE1A5-9048-4424-B597-ABC955AEB1FC}"/>
              </a:ext>
            </a:extLst>
          </p:cNvPr>
          <p:cNvSpPr/>
          <p:nvPr/>
        </p:nvSpPr>
        <p:spPr>
          <a:xfrm>
            <a:off x="3054103" y="12677518"/>
            <a:ext cx="1553160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29B5D17-F4D4-418E-A3E9-5A102DB3E4EB}"/>
              </a:ext>
            </a:extLst>
          </p:cNvPr>
          <p:cNvSpPr/>
          <p:nvPr/>
        </p:nvSpPr>
        <p:spPr>
          <a:xfrm>
            <a:off x="3054102" y="14098785"/>
            <a:ext cx="1553160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176FD40-9D6B-4FB7-BD41-A816EEA602D0}"/>
              </a:ext>
            </a:extLst>
          </p:cNvPr>
          <p:cNvSpPr/>
          <p:nvPr/>
        </p:nvSpPr>
        <p:spPr>
          <a:xfrm>
            <a:off x="3054104" y="1630421"/>
            <a:ext cx="111386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FD8B8E4-8CCD-40FC-A49F-4B893E825788}"/>
              </a:ext>
            </a:extLst>
          </p:cNvPr>
          <p:cNvSpPr/>
          <p:nvPr/>
        </p:nvSpPr>
        <p:spPr>
          <a:xfrm>
            <a:off x="3054103" y="3260842"/>
            <a:ext cx="111386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F24637B-14BF-4A03-997D-C535D998BC6F}"/>
              </a:ext>
            </a:extLst>
          </p:cNvPr>
          <p:cNvSpPr/>
          <p:nvPr/>
        </p:nvSpPr>
        <p:spPr>
          <a:xfrm>
            <a:off x="3054103" y="4793989"/>
            <a:ext cx="111386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1D47AE1-659C-4338-AE5F-4BDE6F5190F2}"/>
              </a:ext>
            </a:extLst>
          </p:cNvPr>
          <p:cNvSpPr/>
          <p:nvPr/>
        </p:nvSpPr>
        <p:spPr>
          <a:xfrm>
            <a:off x="3054103" y="17096528"/>
            <a:ext cx="111386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CD2066C-EB22-4CD6-AE93-24EAB2A72F3E}"/>
              </a:ext>
            </a:extLst>
          </p:cNvPr>
          <p:cNvSpPr/>
          <p:nvPr/>
        </p:nvSpPr>
        <p:spPr>
          <a:xfrm>
            <a:off x="3054103" y="18629675"/>
            <a:ext cx="111386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85E71BF-F071-4382-B7C8-A11409AEB2D8}"/>
              </a:ext>
            </a:extLst>
          </p:cNvPr>
          <p:cNvSpPr/>
          <p:nvPr/>
        </p:nvSpPr>
        <p:spPr>
          <a:xfrm>
            <a:off x="3054103" y="20162822"/>
            <a:ext cx="111386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3D5830E-A9C0-4924-9EA6-6AAF29E3304E}"/>
              </a:ext>
            </a:extLst>
          </p:cNvPr>
          <p:cNvSpPr/>
          <p:nvPr/>
        </p:nvSpPr>
        <p:spPr>
          <a:xfrm>
            <a:off x="3054103" y="21846311"/>
            <a:ext cx="111386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66EA224-AF7B-431E-9E7A-0C9C8520785B}"/>
              </a:ext>
            </a:extLst>
          </p:cNvPr>
          <p:cNvSpPr/>
          <p:nvPr/>
        </p:nvSpPr>
        <p:spPr>
          <a:xfrm>
            <a:off x="3054103" y="23267578"/>
            <a:ext cx="111386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C6A16DC-2CC6-4447-8377-123C480801F6}"/>
              </a:ext>
            </a:extLst>
          </p:cNvPr>
          <p:cNvSpPr/>
          <p:nvPr/>
        </p:nvSpPr>
        <p:spPr>
          <a:xfrm>
            <a:off x="4167964" y="1617837"/>
            <a:ext cx="1051105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A8C08F9-276A-4A94-8302-5B76A2634BDD}"/>
              </a:ext>
            </a:extLst>
          </p:cNvPr>
          <p:cNvSpPr/>
          <p:nvPr/>
        </p:nvSpPr>
        <p:spPr>
          <a:xfrm>
            <a:off x="4167966" y="17096528"/>
            <a:ext cx="1054039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1BF40279-166F-4CBF-994D-D0A158BC0873}"/>
              </a:ext>
            </a:extLst>
          </p:cNvPr>
          <p:cNvSpPr/>
          <p:nvPr/>
        </p:nvSpPr>
        <p:spPr>
          <a:xfrm>
            <a:off x="4167963" y="3260842"/>
            <a:ext cx="1051105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28A3BCB-0C3B-4DC0-83BC-F0B2355ADF5C}"/>
              </a:ext>
            </a:extLst>
          </p:cNvPr>
          <p:cNvSpPr/>
          <p:nvPr/>
        </p:nvSpPr>
        <p:spPr>
          <a:xfrm>
            <a:off x="4167965" y="4673242"/>
            <a:ext cx="1054039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E0A2C7F-BD04-417E-9996-B652EB09466B}"/>
              </a:ext>
            </a:extLst>
          </p:cNvPr>
          <p:cNvSpPr/>
          <p:nvPr/>
        </p:nvSpPr>
        <p:spPr>
          <a:xfrm>
            <a:off x="4167966" y="6182563"/>
            <a:ext cx="1051105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2AC0D6B-B8BF-4A46-918D-9B6C1BCBE2FE}"/>
              </a:ext>
            </a:extLst>
          </p:cNvPr>
          <p:cNvSpPr/>
          <p:nvPr/>
        </p:nvSpPr>
        <p:spPr>
          <a:xfrm>
            <a:off x="4167966" y="7837720"/>
            <a:ext cx="1051105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C28BBF58-5492-4CB1-8A80-1E59FCB5D0D2}"/>
              </a:ext>
            </a:extLst>
          </p:cNvPr>
          <p:cNvSpPr/>
          <p:nvPr/>
        </p:nvSpPr>
        <p:spPr>
          <a:xfrm>
            <a:off x="4138625" y="20149625"/>
            <a:ext cx="1054039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0D8FA5DE-9CFC-4802-956A-078B543D23D6}"/>
              </a:ext>
            </a:extLst>
          </p:cNvPr>
          <p:cNvSpPr/>
          <p:nvPr/>
        </p:nvSpPr>
        <p:spPr>
          <a:xfrm>
            <a:off x="4167964" y="21922117"/>
            <a:ext cx="1054039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0FBBCCB0-08C4-42AB-8BD1-B7C84E22219E}"/>
              </a:ext>
            </a:extLst>
          </p:cNvPr>
          <p:cNvSpPr/>
          <p:nvPr/>
        </p:nvSpPr>
        <p:spPr>
          <a:xfrm>
            <a:off x="4167964" y="23516108"/>
            <a:ext cx="1054039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0139CE1B-B031-466D-A514-2CF355106C8F}"/>
              </a:ext>
            </a:extLst>
          </p:cNvPr>
          <p:cNvSpPr/>
          <p:nvPr/>
        </p:nvSpPr>
        <p:spPr>
          <a:xfrm>
            <a:off x="14936690" y="22050086"/>
            <a:ext cx="333004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B7BCE43E-A8BB-46BA-862E-B376A0D016F0}"/>
              </a:ext>
            </a:extLst>
          </p:cNvPr>
          <p:cNvSpPr/>
          <p:nvPr/>
        </p:nvSpPr>
        <p:spPr>
          <a:xfrm>
            <a:off x="14936690" y="23419978"/>
            <a:ext cx="333655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60122D1F-D9DB-42AB-AD4F-C1945DFECD87}"/>
              </a:ext>
            </a:extLst>
          </p:cNvPr>
          <p:cNvSpPr/>
          <p:nvPr/>
        </p:nvSpPr>
        <p:spPr>
          <a:xfrm>
            <a:off x="4167966" y="18722630"/>
            <a:ext cx="1051105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661940E-B138-46F3-85E9-20C8042D4970}"/>
              </a:ext>
            </a:extLst>
          </p:cNvPr>
          <p:cNvSpPr/>
          <p:nvPr/>
        </p:nvSpPr>
        <p:spPr>
          <a:xfrm>
            <a:off x="14936690" y="17066933"/>
            <a:ext cx="369932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33164032-9169-4AE1-8DD0-0F7A1FA1FADA}"/>
              </a:ext>
            </a:extLst>
          </p:cNvPr>
          <p:cNvSpPr/>
          <p:nvPr/>
        </p:nvSpPr>
        <p:spPr>
          <a:xfrm>
            <a:off x="14936690" y="18879322"/>
            <a:ext cx="333004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6FB18FB5-CF13-468E-A5BF-4D09105BB4FE}"/>
              </a:ext>
            </a:extLst>
          </p:cNvPr>
          <p:cNvSpPr/>
          <p:nvPr/>
        </p:nvSpPr>
        <p:spPr>
          <a:xfrm>
            <a:off x="14711265" y="1572390"/>
            <a:ext cx="387444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C7B7A56E-3BD3-4394-8A0B-F420612A8F77}"/>
              </a:ext>
            </a:extLst>
          </p:cNvPr>
          <p:cNvSpPr/>
          <p:nvPr/>
        </p:nvSpPr>
        <p:spPr>
          <a:xfrm>
            <a:off x="14711265" y="6257938"/>
            <a:ext cx="387444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F9E30F02-2CD2-4D1E-918A-471B8DA2CDE8}"/>
              </a:ext>
            </a:extLst>
          </p:cNvPr>
          <p:cNvSpPr/>
          <p:nvPr/>
        </p:nvSpPr>
        <p:spPr>
          <a:xfrm>
            <a:off x="14761567" y="7834048"/>
            <a:ext cx="387444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0481A8DA-7E9D-451E-80FC-172A7991FF54}"/>
              </a:ext>
            </a:extLst>
          </p:cNvPr>
          <p:cNvSpPr/>
          <p:nvPr/>
        </p:nvSpPr>
        <p:spPr>
          <a:xfrm>
            <a:off x="17862047" y="15654533"/>
            <a:ext cx="448759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5C9923FC-100D-4B20-89DA-9C168BFB3825}"/>
              </a:ext>
            </a:extLst>
          </p:cNvPr>
          <p:cNvSpPr/>
          <p:nvPr/>
        </p:nvSpPr>
        <p:spPr>
          <a:xfrm>
            <a:off x="18879228" y="1520074"/>
            <a:ext cx="356775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146720C9-9253-4E8B-BE22-5D41DA274D29}"/>
              </a:ext>
            </a:extLst>
          </p:cNvPr>
          <p:cNvSpPr/>
          <p:nvPr/>
        </p:nvSpPr>
        <p:spPr>
          <a:xfrm>
            <a:off x="18879227" y="3091431"/>
            <a:ext cx="356775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B9E28D40-6FC0-451B-B6FD-90858763E566}"/>
              </a:ext>
            </a:extLst>
          </p:cNvPr>
          <p:cNvSpPr/>
          <p:nvPr/>
        </p:nvSpPr>
        <p:spPr>
          <a:xfrm>
            <a:off x="18879228" y="4673242"/>
            <a:ext cx="356775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A5E618EF-E152-47F5-B577-B9EAD2200CE6}"/>
              </a:ext>
            </a:extLst>
          </p:cNvPr>
          <p:cNvSpPr/>
          <p:nvPr/>
        </p:nvSpPr>
        <p:spPr>
          <a:xfrm>
            <a:off x="18879228" y="6255053"/>
            <a:ext cx="356775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35E34394-E418-4EF9-99E1-B8E7EDC258CF}"/>
              </a:ext>
            </a:extLst>
          </p:cNvPr>
          <p:cNvSpPr/>
          <p:nvPr/>
        </p:nvSpPr>
        <p:spPr>
          <a:xfrm>
            <a:off x="18846990" y="7810801"/>
            <a:ext cx="356775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CE100020-1508-4770-9DED-8EF7517E65B4}"/>
              </a:ext>
            </a:extLst>
          </p:cNvPr>
          <p:cNvSpPr/>
          <p:nvPr/>
        </p:nvSpPr>
        <p:spPr>
          <a:xfrm>
            <a:off x="18879226" y="9486146"/>
            <a:ext cx="356775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7162899A-627E-4C96-A19F-49986D55CF6F}"/>
              </a:ext>
            </a:extLst>
          </p:cNvPr>
          <p:cNvSpPr/>
          <p:nvPr/>
        </p:nvSpPr>
        <p:spPr>
          <a:xfrm>
            <a:off x="18846990" y="10978946"/>
            <a:ext cx="356775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DDA18F90-713A-4D65-BBB5-977E4969F7DD}"/>
              </a:ext>
            </a:extLst>
          </p:cNvPr>
          <p:cNvSpPr/>
          <p:nvPr/>
        </p:nvSpPr>
        <p:spPr>
          <a:xfrm>
            <a:off x="18879225" y="12558644"/>
            <a:ext cx="356775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3C9A3161-2FE3-4EAB-AF00-08365E81F20A}"/>
              </a:ext>
            </a:extLst>
          </p:cNvPr>
          <p:cNvSpPr/>
          <p:nvPr/>
        </p:nvSpPr>
        <p:spPr>
          <a:xfrm>
            <a:off x="18879224" y="14051444"/>
            <a:ext cx="356775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CA9B582B-735F-4A68-9F77-3EAC19C8D9B4}"/>
              </a:ext>
            </a:extLst>
          </p:cNvPr>
          <p:cNvSpPr/>
          <p:nvPr/>
        </p:nvSpPr>
        <p:spPr>
          <a:xfrm>
            <a:off x="18266735" y="18850736"/>
            <a:ext cx="421692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01825F2C-A050-48F6-8153-0E19B8054B10}"/>
              </a:ext>
            </a:extLst>
          </p:cNvPr>
          <p:cNvSpPr/>
          <p:nvPr/>
        </p:nvSpPr>
        <p:spPr>
          <a:xfrm>
            <a:off x="18304737" y="23416034"/>
            <a:ext cx="413934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D61CC000-D03F-4CAF-B3CB-D5ED75D92216}"/>
              </a:ext>
            </a:extLst>
          </p:cNvPr>
          <p:cNvSpPr/>
          <p:nvPr/>
        </p:nvSpPr>
        <p:spPr>
          <a:xfrm>
            <a:off x="18273247" y="20198773"/>
            <a:ext cx="418799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83BE9BB2-7E50-42D3-B7F1-2345C84D98BB}"/>
              </a:ext>
            </a:extLst>
          </p:cNvPr>
          <p:cNvSpPr/>
          <p:nvPr/>
        </p:nvSpPr>
        <p:spPr>
          <a:xfrm>
            <a:off x="18304736" y="21979515"/>
            <a:ext cx="418799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B0A01181-5DF2-4C85-8002-EFC6DFD8443C}"/>
              </a:ext>
            </a:extLst>
          </p:cNvPr>
          <p:cNvSpPr txBox="1"/>
          <p:nvPr/>
        </p:nvSpPr>
        <p:spPr>
          <a:xfrm>
            <a:off x="2167323" y="24911025"/>
            <a:ext cx="886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452</a:t>
            </a:r>
            <a:endParaRPr lang="zh-TW" altLang="en-US" sz="3600" dirty="0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D8E0C2D8-A471-4926-A527-160C918883D5}"/>
              </a:ext>
            </a:extLst>
          </p:cNvPr>
          <p:cNvSpPr txBox="1"/>
          <p:nvPr/>
        </p:nvSpPr>
        <p:spPr>
          <a:xfrm>
            <a:off x="21971356" y="25063425"/>
            <a:ext cx="886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468</a:t>
            </a:r>
            <a:endParaRPr lang="zh-TW" altLang="en-US" sz="3600" dirty="0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A41538E2-C9A0-49F2-8B73-0EDA2AD2D7A2}"/>
              </a:ext>
            </a:extLst>
          </p:cNvPr>
          <p:cNvSpPr/>
          <p:nvPr/>
        </p:nvSpPr>
        <p:spPr>
          <a:xfrm>
            <a:off x="14761567" y="3170697"/>
            <a:ext cx="387444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C56528E0-DA22-4F76-9CB7-46896965C6F1}"/>
              </a:ext>
            </a:extLst>
          </p:cNvPr>
          <p:cNvSpPr/>
          <p:nvPr/>
        </p:nvSpPr>
        <p:spPr>
          <a:xfrm>
            <a:off x="14844112" y="4768949"/>
            <a:ext cx="387444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2DC8354C-5F95-4452-BF11-511EAE5EA8D3}"/>
              </a:ext>
            </a:extLst>
          </p:cNvPr>
          <p:cNvSpPr/>
          <p:nvPr/>
        </p:nvSpPr>
        <p:spPr>
          <a:xfrm>
            <a:off x="18650313" y="17066933"/>
            <a:ext cx="369932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F2AC88A-9AFC-4AB7-9E53-070ACF381F3D}"/>
              </a:ext>
            </a:extLst>
          </p:cNvPr>
          <p:cNvSpPr/>
          <p:nvPr/>
        </p:nvSpPr>
        <p:spPr>
          <a:xfrm>
            <a:off x="3316707" y="15654533"/>
            <a:ext cx="1320628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7EC1E4A-B5C9-48D1-9837-672B33D20AF8}"/>
              </a:ext>
            </a:extLst>
          </p:cNvPr>
          <p:cNvSpPr/>
          <p:nvPr/>
        </p:nvSpPr>
        <p:spPr>
          <a:xfrm>
            <a:off x="3394687" y="1710813"/>
            <a:ext cx="1317405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216C4E0-7485-4CAB-BEB8-4FCAA7689F99}"/>
              </a:ext>
            </a:extLst>
          </p:cNvPr>
          <p:cNvSpPr/>
          <p:nvPr/>
        </p:nvSpPr>
        <p:spPr>
          <a:xfrm>
            <a:off x="3348944" y="3413242"/>
            <a:ext cx="1317405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4042CA5-6C41-43FC-A913-CF418631BD2D}"/>
              </a:ext>
            </a:extLst>
          </p:cNvPr>
          <p:cNvSpPr/>
          <p:nvPr/>
        </p:nvSpPr>
        <p:spPr>
          <a:xfrm>
            <a:off x="3348945" y="4995053"/>
            <a:ext cx="1317405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D44CEAD-72EE-4B14-A30F-9CD6FCF06AEB}"/>
              </a:ext>
            </a:extLst>
          </p:cNvPr>
          <p:cNvSpPr/>
          <p:nvPr/>
        </p:nvSpPr>
        <p:spPr>
          <a:xfrm>
            <a:off x="3348945" y="6576864"/>
            <a:ext cx="1317405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D3C95F-C54F-46FC-A526-87CE17AE1E56}"/>
              </a:ext>
            </a:extLst>
          </p:cNvPr>
          <p:cNvSpPr/>
          <p:nvPr/>
        </p:nvSpPr>
        <p:spPr>
          <a:xfrm>
            <a:off x="3316707" y="8132612"/>
            <a:ext cx="1317405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86AE59D-EC05-4B98-B3F9-B1B66B6CDFAD}"/>
              </a:ext>
            </a:extLst>
          </p:cNvPr>
          <p:cNvSpPr/>
          <p:nvPr/>
        </p:nvSpPr>
        <p:spPr>
          <a:xfrm>
            <a:off x="3348943" y="9807957"/>
            <a:ext cx="1317405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F4726A9-2C25-4011-AAD7-A5DF15A91714}"/>
              </a:ext>
            </a:extLst>
          </p:cNvPr>
          <p:cNvSpPr/>
          <p:nvPr/>
        </p:nvSpPr>
        <p:spPr>
          <a:xfrm>
            <a:off x="3316707" y="11300757"/>
            <a:ext cx="1317405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9A19929-FD50-4D5A-A7C9-F8C52A233D17}"/>
              </a:ext>
            </a:extLst>
          </p:cNvPr>
          <p:cNvSpPr/>
          <p:nvPr/>
        </p:nvSpPr>
        <p:spPr>
          <a:xfrm>
            <a:off x="3348942" y="12880455"/>
            <a:ext cx="1317405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2972CB5-6888-4092-8C33-A850DD8F5439}"/>
              </a:ext>
            </a:extLst>
          </p:cNvPr>
          <p:cNvSpPr/>
          <p:nvPr/>
        </p:nvSpPr>
        <p:spPr>
          <a:xfrm>
            <a:off x="3348941" y="14373255"/>
            <a:ext cx="1317405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DDBBD25-B3C0-467F-9041-670EFF7B02B4}"/>
              </a:ext>
            </a:extLst>
          </p:cNvPr>
          <p:cNvSpPr/>
          <p:nvPr/>
        </p:nvSpPr>
        <p:spPr>
          <a:xfrm>
            <a:off x="3385615" y="19172547"/>
            <a:ext cx="1317405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A503EEB-F547-418C-90D2-C34ACA70C7E3}"/>
              </a:ext>
            </a:extLst>
          </p:cNvPr>
          <p:cNvSpPr/>
          <p:nvPr/>
        </p:nvSpPr>
        <p:spPr>
          <a:xfrm>
            <a:off x="3346042" y="23737845"/>
            <a:ext cx="1317405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6033883-B6A7-417E-B68B-2D09A53CD25A}"/>
              </a:ext>
            </a:extLst>
          </p:cNvPr>
          <p:cNvSpPr/>
          <p:nvPr/>
        </p:nvSpPr>
        <p:spPr>
          <a:xfrm>
            <a:off x="3363198" y="20520584"/>
            <a:ext cx="1317405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82E5849-D118-403C-86BA-BD71B5A605F7}"/>
              </a:ext>
            </a:extLst>
          </p:cNvPr>
          <p:cNvSpPr/>
          <p:nvPr/>
        </p:nvSpPr>
        <p:spPr>
          <a:xfrm>
            <a:off x="3394687" y="22073885"/>
            <a:ext cx="1317405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0620CAC-3FDC-4664-A67E-7A9C02EB55B6}"/>
              </a:ext>
            </a:extLst>
          </p:cNvPr>
          <p:cNvSpPr/>
          <p:nvPr/>
        </p:nvSpPr>
        <p:spPr>
          <a:xfrm>
            <a:off x="3363198" y="17154911"/>
            <a:ext cx="1312755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49BF9DB-B063-46CF-A429-0C7524051377}"/>
              </a:ext>
            </a:extLst>
          </p:cNvPr>
          <p:cNvSpPr/>
          <p:nvPr/>
        </p:nvSpPr>
        <p:spPr>
          <a:xfrm>
            <a:off x="16905767" y="1758556"/>
            <a:ext cx="275703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FA0E7E8-9727-4805-9D4D-2896448FDB05}"/>
              </a:ext>
            </a:extLst>
          </p:cNvPr>
          <p:cNvSpPr/>
          <p:nvPr/>
        </p:nvSpPr>
        <p:spPr>
          <a:xfrm>
            <a:off x="16905766" y="3170956"/>
            <a:ext cx="275703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6B0DC04-27CA-4E38-A2A8-F76206C92768}"/>
              </a:ext>
            </a:extLst>
          </p:cNvPr>
          <p:cNvSpPr/>
          <p:nvPr/>
        </p:nvSpPr>
        <p:spPr>
          <a:xfrm>
            <a:off x="16905767" y="4995053"/>
            <a:ext cx="275703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5521FB9-BD7B-478E-926B-45227735B5B5}"/>
              </a:ext>
            </a:extLst>
          </p:cNvPr>
          <p:cNvSpPr/>
          <p:nvPr/>
        </p:nvSpPr>
        <p:spPr>
          <a:xfrm>
            <a:off x="16905765" y="6494312"/>
            <a:ext cx="275703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3EAA037-69D5-4D45-A11A-353ADA0AB777}"/>
              </a:ext>
            </a:extLst>
          </p:cNvPr>
          <p:cNvSpPr/>
          <p:nvPr/>
        </p:nvSpPr>
        <p:spPr>
          <a:xfrm>
            <a:off x="16905767" y="8059112"/>
            <a:ext cx="275703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3745879-6CC6-477E-9585-70FFC917C5B0}"/>
              </a:ext>
            </a:extLst>
          </p:cNvPr>
          <p:cNvSpPr/>
          <p:nvPr/>
        </p:nvSpPr>
        <p:spPr>
          <a:xfrm>
            <a:off x="18677860" y="17154911"/>
            <a:ext cx="369304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D973A64-6408-4CEC-97AB-E6F912ADFD2A}"/>
              </a:ext>
            </a:extLst>
          </p:cNvPr>
          <p:cNvSpPr/>
          <p:nvPr/>
        </p:nvSpPr>
        <p:spPr>
          <a:xfrm>
            <a:off x="18677860" y="18719711"/>
            <a:ext cx="369304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C5DD685-4AD0-4AC1-A038-5F75990FB71C}"/>
              </a:ext>
            </a:extLst>
          </p:cNvPr>
          <p:cNvSpPr/>
          <p:nvPr/>
        </p:nvSpPr>
        <p:spPr>
          <a:xfrm>
            <a:off x="18677858" y="20497223"/>
            <a:ext cx="369304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6470F0D-59ED-43F0-B035-C29E2D32BBA1}"/>
              </a:ext>
            </a:extLst>
          </p:cNvPr>
          <p:cNvSpPr/>
          <p:nvPr/>
        </p:nvSpPr>
        <p:spPr>
          <a:xfrm>
            <a:off x="18677857" y="23737845"/>
            <a:ext cx="369304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901316A-D791-4B61-AC47-A6616FE3F885}"/>
              </a:ext>
            </a:extLst>
          </p:cNvPr>
          <p:cNvSpPr/>
          <p:nvPr/>
        </p:nvSpPr>
        <p:spPr>
          <a:xfrm>
            <a:off x="18677860" y="22037791"/>
            <a:ext cx="369304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DCBDAEAB-F9EF-474E-A9DE-7845E622EBAC}"/>
              </a:ext>
            </a:extLst>
          </p:cNvPr>
          <p:cNvSpPr txBox="1"/>
          <p:nvPr/>
        </p:nvSpPr>
        <p:spPr>
          <a:xfrm>
            <a:off x="2045942" y="25063425"/>
            <a:ext cx="886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468</a:t>
            </a:r>
            <a:endParaRPr lang="zh-TW" altLang="en-US" sz="36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3C1D3A98-3137-45EC-A86C-E75B3BCA6A2C}"/>
              </a:ext>
            </a:extLst>
          </p:cNvPr>
          <p:cNvSpPr txBox="1"/>
          <p:nvPr/>
        </p:nvSpPr>
        <p:spPr>
          <a:xfrm>
            <a:off x="16018984" y="25109150"/>
            <a:ext cx="886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480</a:t>
            </a:r>
            <a:endParaRPr lang="zh-TW" altLang="en-US" sz="36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E4CBB3C0-3721-49F8-AB05-D88F431692A5}"/>
              </a:ext>
            </a:extLst>
          </p:cNvPr>
          <p:cNvSpPr txBox="1"/>
          <p:nvPr/>
        </p:nvSpPr>
        <p:spPr>
          <a:xfrm>
            <a:off x="16047366" y="25670108"/>
            <a:ext cx="886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960</a:t>
            </a:r>
            <a:endParaRPr lang="zh-TW" altLang="en-US" sz="36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00B38E2-D4AA-4DF9-BBB9-FF594C0C8D67}"/>
              </a:ext>
            </a:extLst>
          </p:cNvPr>
          <p:cNvSpPr txBox="1"/>
          <p:nvPr/>
        </p:nvSpPr>
        <p:spPr>
          <a:xfrm>
            <a:off x="21927509" y="25057194"/>
            <a:ext cx="886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972</a:t>
            </a:r>
            <a:endParaRPr lang="zh-TW" altLang="en-US" sz="36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1F85A23-9B26-4B6D-A4C9-A4A307F76930}"/>
              </a:ext>
            </a:extLst>
          </p:cNvPr>
          <p:cNvSpPr/>
          <p:nvPr/>
        </p:nvSpPr>
        <p:spPr>
          <a:xfrm>
            <a:off x="3218120" y="4842409"/>
            <a:ext cx="1915278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D584DC2-6609-47AE-89A8-0567F240524C}"/>
              </a:ext>
            </a:extLst>
          </p:cNvPr>
          <p:cNvSpPr/>
          <p:nvPr/>
        </p:nvSpPr>
        <p:spPr>
          <a:xfrm>
            <a:off x="3218120" y="6407209"/>
            <a:ext cx="1915278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410B8E1-69C8-4F47-BB9C-2D2AEFD0903B}"/>
              </a:ext>
            </a:extLst>
          </p:cNvPr>
          <p:cNvSpPr/>
          <p:nvPr/>
        </p:nvSpPr>
        <p:spPr>
          <a:xfrm>
            <a:off x="3218119" y="7972009"/>
            <a:ext cx="1915278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304B650-4DB6-4B46-96F0-A1782E8522A4}"/>
              </a:ext>
            </a:extLst>
          </p:cNvPr>
          <p:cNvSpPr/>
          <p:nvPr/>
        </p:nvSpPr>
        <p:spPr>
          <a:xfrm>
            <a:off x="3218118" y="11110941"/>
            <a:ext cx="1915278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29E8FDB-8BCD-4116-8C04-7E680BDBD5F3}"/>
              </a:ext>
            </a:extLst>
          </p:cNvPr>
          <p:cNvSpPr/>
          <p:nvPr/>
        </p:nvSpPr>
        <p:spPr>
          <a:xfrm>
            <a:off x="3218120" y="9647831"/>
            <a:ext cx="1915278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6CB00E8-A645-42B8-9A3A-9344AB00A2CD}"/>
              </a:ext>
            </a:extLst>
          </p:cNvPr>
          <p:cNvSpPr/>
          <p:nvPr/>
        </p:nvSpPr>
        <p:spPr>
          <a:xfrm>
            <a:off x="6779788" y="1508196"/>
            <a:ext cx="1559111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4225451-83C9-41A0-BD03-F79059E33A4B}"/>
              </a:ext>
            </a:extLst>
          </p:cNvPr>
          <p:cNvSpPr/>
          <p:nvPr/>
        </p:nvSpPr>
        <p:spPr>
          <a:xfrm>
            <a:off x="6779786" y="3140522"/>
            <a:ext cx="1559111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62DE25B-16EC-4332-8339-27FEB840F8ED}"/>
              </a:ext>
            </a:extLst>
          </p:cNvPr>
          <p:cNvSpPr/>
          <p:nvPr/>
        </p:nvSpPr>
        <p:spPr>
          <a:xfrm>
            <a:off x="3218118" y="21693572"/>
            <a:ext cx="401202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E9D46EA-74AB-4E9A-AF79-118CF242BCBF}"/>
              </a:ext>
            </a:extLst>
          </p:cNvPr>
          <p:cNvSpPr/>
          <p:nvPr/>
        </p:nvSpPr>
        <p:spPr>
          <a:xfrm>
            <a:off x="3218118" y="23258372"/>
            <a:ext cx="401202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2E1FA41-0B75-4E17-BCD7-4313601624B1}"/>
              </a:ext>
            </a:extLst>
          </p:cNvPr>
          <p:cNvSpPr/>
          <p:nvPr/>
        </p:nvSpPr>
        <p:spPr>
          <a:xfrm>
            <a:off x="6712205" y="15328624"/>
            <a:ext cx="589800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B21BC5D-5273-419A-B5CB-58523E50F88B}"/>
              </a:ext>
            </a:extLst>
          </p:cNvPr>
          <p:cNvSpPr/>
          <p:nvPr/>
        </p:nvSpPr>
        <p:spPr>
          <a:xfrm>
            <a:off x="6712206" y="18452950"/>
            <a:ext cx="589800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CADF2C4-7BC6-466C-A83B-FADF874755DE}"/>
              </a:ext>
            </a:extLst>
          </p:cNvPr>
          <p:cNvSpPr/>
          <p:nvPr/>
        </p:nvSpPr>
        <p:spPr>
          <a:xfrm>
            <a:off x="11982890" y="21577276"/>
            <a:ext cx="1038801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9B2B904-2C5D-47D1-80E7-81A5685DE637}"/>
              </a:ext>
            </a:extLst>
          </p:cNvPr>
          <p:cNvSpPr/>
          <p:nvPr/>
        </p:nvSpPr>
        <p:spPr>
          <a:xfrm>
            <a:off x="11982890" y="23142076"/>
            <a:ext cx="1038801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2F0564A-C728-4F38-9DFE-4ABCA06E0129}"/>
              </a:ext>
            </a:extLst>
          </p:cNvPr>
          <p:cNvSpPr/>
          <p:nvPr/>
        </p:nvSpPr>
        <p:spPr>
          <a:xfrm>
            <a:off x="4667688" y="24935026"/>
            <a:ext cx="1038801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A522EBE-8DD2-46BC-861A-D151AC79BC87}"/>
              </a:ext>
            </a:extLst>
          </p:cNvPr>
          <p:cNvSpPr/>
          <p:nvPr/>
        </p:nvSpPr>
        <p:spPr>
          <a:xfrm>
            <a:off x="4667688" y="28073958"/>
            <a:ext cx="1038801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AC11E36-3C37-43FE-827F-3D620809570A}"/>
              </a:ext>
            </a:extLst>
          </p:cNvPr>
          <p:cNvSpPr/>
          <p:nvPr/>
        </p:nvSpPr>
        <p:spPr>
          <a:xfrm>
            <a:off x="4667688" y="26610848"/>
            <a:ext cx="1038801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D0A0D0D-E26A-43B8-9F0C-D1A1BB78F290}"/>
              </a:ext>
            </a:extLst>
          </p:cNvPr>
          <p:cNvSpPr/>
          <p:nvPr/>
        </p:nvSpPr>
        <p:spPr>
          <a:xfrm>
            <a:off x="15417208" y="24989048"/>
            <a:ext cx="710609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379D79B-1265-4C41-80A1-794A67D673A8}"/>
              </a:ext>
            </a:extLst>
          </p:cNvPr>
          <p:cNvSpPr/>
          <p:nvPr/>
        </p:nvSpPr>
        <p:spPr>
          <a:xfrm>
            <a:off x="15417208" y="26553848"/>
            <a:ext cx="710609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691EA4F-4904-49D4-BB2F-3D0BCD04886B}"/>
              </a:ext>
            </a:extLst>
          </p:cNvPr>
          <p:cNvSpPr/>
          <p:nvPr/>
        </p:nvSpPr>
        <p:spPr>
          <a:xfrm>
            <a:off x="15417207" y="28129570"/>
            <a:ext cx="710609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90DDDC2-AA02-4C0E-9903-BF2FF88930D1}"/>
              </a:ext>
            </a:extLst>
          </p:cNvPr>
          <p:cNvSpPr/>
          <p:nvPr/>
        </p:nvSpPr>
        <p:spPr>
          <a:xfrm>
            <a:off x="12697047" y="13647756"/>
            <a:ext cx="967385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A38DE9E-BFAF-486E-B023-89512C183430}"/>
              </a:ext>
            </a:extLst>
          </p:cNvPr>
          <p:cNvSpPr/>
          <p:nvPr/>
        </p:nvSpPr>
        <p:spPr>
          <a:xfrm>
            <a:off x="12697050" y="15308698"/>
            <a:ext cx="967385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6E440AB-39C1-4E37-BE39-C0089A9DA84E}"/>
              </a:ext>
            </a:extLst>
          </p:cNvPr>
          <p:cNvSpPr/>
          <p:nvPr/>
        </p:nvSpPr>
        <p:spPr>
          <a:xfrm>
            <a:off x="12697050" y="17010276"/>
            <a:ext cx="967385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977F62A-3824-45C7-86F2-C273D79AB883}"/>
              </a:ext>
            </a:extLst>
          </p:cNvPr>
          <p:cNvSpPr/>
          <p:nvPr/>
        </p:nvSpPr>
        <p:spPr>
          <a:xfrm>
            <a:off x="15417206" y="18459713"/>
            <a:ext cx="695369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3294CB6-7ECC-4689-81F3-741C58C562C1}"/>
              </a:ext>
            </a:extLst>
          </p:cNvPr>
          <p:cNvSpPr/>
          <p:nvPr/>
        </p:nvSpPr>
        <p:spPr>
          <a:xfrm>
            <a:off x="15417204" y="20001554"/>
            <a:ext cx="695369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F8496753-9618-4D38-82B5-880544816F34}"/>
              </a:ext>
            </a:extLst>
          </p:cNvPr>
          <p:cNvSpPr txBox="1"/>
          <p:nvPr/>
        </p:nvSpPr>
        <p:spPr>
          <a:xfrm>
            <a:off x="2065890" y="12680896"/>
            <a:ext cx="886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972</a:t>
            </a:r>
            <a:endParaRPr lang="zh-TW" altLang="en-US" sz="3600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A0ECC889-D514-4CF0-BB70-AF5CE331AEA5}"/>
              </a:ext>
            </a:extLst>
          </p:cNvPr>
          <p:cNvSpPr txBox="1"/>
          <p:nvPr/>
        </p:nvSpPr>
        <p:spPr>
          <a:xfrm>
            <a:off x="21718400" y="12599921"/>
            <a:ext cx="886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996</a:t>
            </a:r>
            <a:endParaRPr lang="zh-TW" altLang="en-US" sz="36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4C2B14E-981B-4066-B141-EDE2A5E1DA8B}"/>
              </a:ext>
            </a:extLst>
          </p:cNvPr>
          <p:cNvSpPr txBox="1"/>
          <p:nvPr/>
        </p:nvSpPr>
        <p:spPr>
          <a:xfrm>
            <a:off x="2065889" y="29764414"/>
            <a:ext cx="886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996</a:t>
            </a:r>
            <a:endParaRPr lang="zh-TW" altLang="en-US" sz="36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D8EE83EA-1122-4FDE-98C9-B4C24CA212E5}"/>
              </a:ext>
            </a:extLst>
          </p:cNvPr>
          <p:cNvSpPr txBox="1"/>
          <p:nvPr/>
        </p:nvSpPr>
        <p:spPr>
          <a:xfrm>
            <a:off x="21718401" y="29916814"/>
            <a:ext cx="135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1020</a:t>
            </a:r>
            <a:endParaRPr lang="zh-TW" altLang="en-US" sz="36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343065F-6674-4E37-854E-DA85082EC15B}"/>
              </a:ext>
            </a:extLst>
          </p:cNvPr>
          <p:cNvSpPr txBox="1"/>
          <p:nvPr/>
        </p:nvSpPr>
        <p:spPr>
          <a:xfrm>
            <a:off x="11406593" y="29662810"/>
            <a:ext cx="135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1008</a:t>
            </a:r>
            <a:endParaRPr lang="zh-TW" altLang="en-US" sz="36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83692A1-5019-4CA6-8035-9E04C9CAD984}"/>
              </a:ext>
            </a:extLst>
          </p:cNvPr>
          <p:cNvSpPr/>
          <p:nvPr/>
        </p:nvSpPr>
        <p:spPr>
          <a:xfrm>
            <a:off x="3296093" y="9508696"/>
            <a:ext cx="1911733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5AEEEDE-4C0E-4EB9-A3E2-F6CED0229280}"/>
              </a:ext>
            </a:extLst>
          </p:cNvPr>
          <p:cNvSpPr/>
          <p:nvPr/>
        </p:nvSpPr>
        <p:spPr>
          <a:xfrm>
            <a:off x="3296093" y="10958133"/>
            <a:ext cx="1911733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8FBF12-E6C6-4681-B87F-34E6B386C09D}"/>
              </a:ext>
            </a:extLst>
          </p:cNvPr>
          <p:cNvSpPr/>
          <p:nvPr/>
        </p:nvSpPr>
        <p:spPr>
          <a:xfrm>
            <a:off x="3296094" y="12439712"/>
            <a:ext cx="1911733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B4A7961-3D11-4A21-8BE1-21CEA7CE3693}"/>
              </a:ext>
            </a:extLst>
          </p:cNvPr>
          <p:cNvSpPr/>
          <p:nvPr/>
        </p:nvSpPr>
        <p:spPr>
          <a:xfrm>
            <a:off x="3296094" y="14041815"/>
            <a:ext cx="1911733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4874396-2F38-4184-B7F0-F6B2E711A818}"/>
              </a:ext>
            </a:extLst>
          </p:cNvPr>
          <p:cNvSpPr/>
          <p:nvPr/>
        </p:nvSpPr>
        <p:spPr>
          <a:xfrm>
            <a:off x="3296094" y="15578123"/>
            <a:ext cx="1911733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DCF7C11-A32D-4386-AFAC-244B41F5F04C}"/>
              </a:ext>
            </a:extLst>
          </p:cNvPr>
          <p:cNvSpPr/>
          <p:nvPr/>
        </p:nvSpPr>
        <p:spPr>
          <a:xfrm>
            <a:off x="3296093" y="1403067"/>
            <a:ext cx="754911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DB860DC-81AB-4F20-B8F6-9466DD6C1297}"/>
              </a:ext>
            </a:extLst>
          </p:cNvPr>
          <p:cNvSpPr/>
          <p:nvPr/>
        </p:nvSpPr>
        <p:spPr>
          <a:xfrm>
            <a:off x="3296093" y="3273999"/>
            <a:ext cx="1129177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33DCF77-917A-43D9-A4D9-0092283FECFD}"/>
              </a:ext>
            </a:extLst>
          </p:cNvPr>
          <p:cNvSpPr/>
          <p:nvPr/>
        </p:nvSpPr>
        <p:spPr>
          <a:xfrm>
            <a:off x="3296093" y="4975577"/>
            <a:ext cx="1129177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54204D3-964C-4367-8CFE-D5DC586F7250}"/>
              </a:ext>
            </a:extLst>
          </p:cNvPr>
          <p:cNvSpPr/>
          <p:nvPr/>
        </p:nvSpPr>
        <p:spPr>
          <a:xfrm>
            <a:off x="3296094" y="6425014"/>
            <a:ext cx="1129177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A9FE059-B15D-480E-B399-A43DB31E6D7E}"/>
              </a:ext>
            </a:extLst>
          </p:cNvPr>
          <p:cNvSpPr/>
          <p:nvPr/>
        </p:nvSpPr>
        <p:spPr>
          <a:xfrm>
            <a:off x="3296095" y="7966855"/>
            <a:ext cx="1129177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104023A-012B-4FE0-92EF-4C3FFCBBCA93}"/>
              </a:ext>
            </a:extLst>
          </p:cNvPr>
          <p:cNvSpPr/>
          <p:nvPr/>
        </p:nvSpPr>
        <p:spPr>
          <a:xfrm>
            <a:off x="14587870" y="3303811"/>
            <a:ext cx="7825561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6D43137-D3FA-46F5-A93B-5F581FF3B0C1}"/>
              </a:ext>
            </a:extLst>
          </p:cNvPr>
          <p:cNvSpPr/>
          <p:nvPr/>
        </p:nvSpPr>
        <p:spPr>
          <a:xfrm>
            <a:off x="14587869" y="4883173"/>
            <a:ext cx="7825561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EC9424B-A5A8-492F-84CD-2C7FC22494A5}"/>
              </a:ext>
            </a:extLst>
          </p:cNvPr>
          <p:cNvSpPr/>
          <p:nvPr/>
        </p:nvSpPr>
        <p:spPr>
          <a:xfrm>
            <a:off x="14587868" y="6296927"/>
            <a:ext cx="7825561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4F29365-5A0A-4EAA-BF86-B7154A5C7F70}"/>
              </a:ext>
            </a:extLst>
          </p:cNvPr>
          <p:cNvSpPr/>
          <p:nvPr/>
        </p:nvSpPr>
        <p:spPr>
          <a:xfrm>
            <a:off x="14593190" y="7803552"/>
            <a:ext cx="7825561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2FFE57C-197C-4336-8236-D646E5BED39E}"/>
              </a:ext>
            </a:extLst>
          </p:cNvPr>
          <p:cNvSpPr/>
          <p:nvPr/>
        </p:nvSpPr>
        <p:spPr>
          <a:xfrm>
            <a:off x="16522995" y="1732158"/>
            <a:ext cx="589575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8DD0A0C-6A68-4F20-815D-06FA28884062}"/>
              </a:ext>
            </a:extLst>
          </p:cNvPr>
          <p:cNvSpPr txBox="1"/>
          <p:nvPr/>
        </p:nvSpPr>
        <p:spPr>
          <a:xfrm>
            <a:off x="1941843" y="17251217"/>
            <a:ext cx="135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1020</a:t>
            </a:r>
            <a:endParaRPr lang="zh-TW" altLang="en-US" sz="36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34F2583-568A-4D09-ADD4-0C9F9F61EE40}"/>
              </a:ext>
            </a:extLst>
          </p:cNvPr>
          <p:cNvSpPr txBox="1"/>
          <p:nvPr/>
        </p:nvSpPr>
        <p:spPr>
          <a:xfrm>
            <a:off x="21680157" y="17255833"/>
            <a:ext cx="135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1044</a:t>
            </a:r>
            <a:endParaRPr lang="zh-TW" altLang="en-US" sz="36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CDC906A-AF7F-4436-BC26-23AD14045096}"/>
              </a:ext>
            </a:extLst>
          </p:cNvPr>
          <p:cNvSpPr txBox="1"/>
          <p:nvPr/>
        </p:nvSpPr>
        <p:spPr>
          <a:xfrm>
            <a:off x="12556680" y="17272962"/>
            <a:ext cx="135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1032</a:t>
            </a:r>
            <a:endParaRPr lang="zh-TW" altLang="en-US" sz="36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37F031E-CCAF-49DC-A3D7-3170E53031E9}"/>
              </a:ext>
            </a:extLst>
          </p:cNvPr>
          <p:cNvSpPr/>
          <p:nvPr/>
        </p:nvSpPr>
        <p:spPr>
          <a:xfrm>
            <a:off x="3296093" y="9508696"/>
            <a:ext cx="1911733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774F468-6F2C-421B-8DEF-55D3BC638747}"/>
              </a:ext>
            </a:extLst>
          </p:cNvPr>
          <p:cNvSpPr/>
          <p:nvPr/>
        </p:nvSpPr>
        <p:spPr>
          <a:xfrm>
            <a:off x="3296093" y="10958133"/>
            <a:ext cx="1911733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3264AA7-938E-4645-8BE8-7F7E9B80FC6F}"/>
              </a:ext>
            </a:extLst>
          </p:cNvPr>
          <p:cNvSpPr/>
          <p:nvPr/>
        </p:nvSpPr>
        <p:spPr>
          <a:xfrm>
            <a:off x="3296094" y="12439712"/>
            <a:ext cx="1911733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A4C2202-8D22-4BFA-A513-E478F84BC054}"/>
              </a:ext>
            </a:extLst>
          </p:cNvPr>
          <p:cNvSpPr/>
          <p:nvPr/>
        </p:nvSpPr>
        <p:spPr>
          <a:xfrm>
            <a:off x="3296094" y="14041815"/>
            <a:ext cx="1911733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D62F6ED-F8D1-4DC0-B88A-E78F0D235918}"/>
              </a:ext>
            </a:extLst>
          </p:cNvPr>
          <p:cNvSpPr/>
          <p:nvPr/>
        </p:nvSpPr>
        <p:spPr>
          <a:xfrm>
            <a:off x="3296094" y="15578123"/>
            <a:ext cx="1911733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163BC59-8004-4C86-B860-CD89B9971B45}"/>
              </a:ext>
            </a:extLst>
          </p:cNvPr>
          <p:cNvSpPr/>
          <p:nvPr/>
        </p:nvSpPr>
        <p:spPr>
          <a:xfrm>
            <a:off x="3296093" y="3164140"/>
            <a:ext cx="12291237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F580549-97FB-49C1-A4B5-F939D2D7A78B}"/>
              </a:ext>
            </a:extLst>
          </p:cNvPr>
          <p:cNvSpPr/>
          <p:nvPr/>
        </p:nvSpPr>
        <p:spPr>
          <a:xfrm>
            <a:off x="3296094" y="4773806"/>
            <a:ext cx="1229123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AC6B4D2-9DE1-42E1-858D-AD2FCA30A56B}"/>
              </a:ext>
            </a:extLst>
          </p:cNvPr>
          <p:cNvSpPr/>
          <p:nvPr/>
        </p:nvSpPr>
        <p:spPr>
          <a:xfrm>
            <a:off x="3296094" y="6223243"/>
            <a:ext cx="1229123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15475D5-6B23-4CEC-84C9-D5AB50EBBE91}"/>
              </a:ext>
            </a:extLst>
          </p:cNvPr>
          <p:cNvSpPr/>
          <p:nvPr/>
        </p:nvSpPr>
        <p:spPr>
          <a:xfrm>
            <a:off x="3253563" y="7672680"/>
            <a:ext cx="12333767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B6DF45B-9573-4D6A-92C0-834452308D5C}"/>
              </a:ext>
            </a:extLst>
          </p:cNvPr>
          <p:cNvSpPr/>
          <p:nvPr/>
        </p:nvSpPr>
        <p:spPr>
          <a:xfrm>
            <a:off x="3296094" y="1562037"/>
            <a:ext cx="472085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AD30F26-C7A4-451A-A0B1-8FFFCE0615C2}"/>
              </a:ext>
            </a:extLst>
          </p:cNvPr>
          <p:cNvSpPr/>
          <p:nvPr/>
        </p:nvSpPr>
        <p:spPr>
          <a:xfrm>
            <a:off x="8399721" y="1488353"/>
            <a:ext cx="1416611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DDD5CD7-F995-4F41-8BA5-C613BF12FD55}"/>
              </a:ext>
            </a:extLst>
          </p:cNvPr>
          <p:cNvSpPr/>
          <p:nvPr/>
        </p:nvSpPr>
        <p:spPr>
          <a:xfrm>
            <a:off x="17458660" y="3206340"/>
            <a:ext cx="495477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2A9A46F-2B5D-4245-B0CB-9E86058730AE}"/>
              </a:ext>
            </a:extLst>
          </p:cNvPr>
          <p:cNvSpPr/>
          <p:nvPr/>
        </p:nvSpPr>
        <p:spPr>
          <a:xfrm>
            <a:off x="17458661" y="4742648"/>
            <a:ext cx="495477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C098382-4C32-42FD-930E-173205A79003}"/>
              </a:ext>
            </a:extLst>
          </p:cNvPr>
          <p:cNvSpPr/>
          <p:nvPr/>
        </p:nvSpPr>
        <p:spPr>
          <a:xfrm>
            <a:off x="17458659" y="6148706"/>
            <a:ext cx="495477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E52C83A-FCE2-45FC-8D0C-36451B2F09BD}"/>
              </a:ext>
            </a:extLst>
          </p:cNvPr>
          <p:cNvSpPr/>
          <p:nvPr/>
        </p:nvSpPr>
        <p:spPr>
          <a:xfrm>
            <a:off x="17458658" y="7925662"/>
            <a:ext cx="495477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07B7D5E-9F98-4E72-91F7-FD085ED74B5B}"/>
              </a:ext>
            </a:extLst>
          </p:cNvPr>
          <p:cNvSpPr txBox="1"/>
          <p:nvPr/>
        </p:nvSpPr>
        <p:spPr>
          <a:xfrm>
            <a:off x="1839061" y="17404689"/>
            <a:ext cx="135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1044</a:t>
            </a:r>
            <a:endParaRPr lang="zh-TW" altLang="en-US" sz="36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5892C6F-5BE8-43C4-80E8-BB79153E4F43}"/>
              </a:ext>
            </a:extLst>
          </p:cNvPr>
          <p:cNvSpPr txBox="1"/>
          <p:nvPr/>
        </p:nvSpPr>
        <p:spPr>
          <a:xfrm>
            <a:off x="21736304" y="17529039"/>
            <a:ext cx="135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1064</a:t>
            </a:r>
            <a:endParaRPr lang="zh-TW" altLang="en-US" sz="36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1EA98BA-BB26-4D2C-AA26-F323EC36BDF2}"/>
              </a:ext>
            </a:extLst>
          </p:cNvPr>
          <p:cNvSpPr/>
          <p:nvPr/>
        </p:nvSpPr>
        <p:spPr>
          <a:xfrm>
            <a:off x="3189770" y="1429384"/>
            <a:ext cx="180753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E7700C4-14DE-426E-A660-42F86F9DB6E2}"/>
              </a:ext>
            </a:extLst>
          </p:cNvPr>
          <p:cNvSpPr/>
          <p:nvPr/>
        </p:nvSpPr>
        <p:spPr>
          <a:xfrm>
            <a:off x="3189771" y="2965692"/>
            <a:ext cx="180753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FEAB737-6DA1-46A5-9329-C3117BAA4765}"/>
              </a:ext>
            </a:extLst>
          </p:cNvPr>
          <p:cNvSpPr/>
          <p:nvPr/>
        </p:nvSpPr>
        <p:spPr>
          <a:xfrm>
            <a:off x="3189769" y="4371750"/>
            <a:ext cx="180753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18E91DA-197D-4293-BE5F-4070A9A63842}"/>
              </a:ext>
            </a:extLst>
          </p:cNvPr>
          <p:cNvSpPr/>
          <p:nvPr/>
        </p:nvSpPr>
        <p:spPr>
          <a:xfrm>
            <a:off x="3189768" y="6148706"/>
            <a:ext cx="180753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5528D6F-5CC7-41BF-A8E1-E2D55B431FC4}"/>
              </a:ext>
            </a:extLst>
          </p:cNvPr>
          <p:cNvSpPr/>
          <p:nvPr/>
        </p:nvSpPr>
        <p:spPr>
          <a:xfrm>
            <a:off x="3189767" y="8071720"/>
            <a:ext cx="180753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A0F3673-8111-49EA-8F75-6536567351E1}"/>
              </a:ext>
            </a:extLst>
          </p:cNvPr>
          <p:cNvSpPr/>
          <p:nvPr/>
        </p:nvSpPr>
        <p:spPr>
          <a:xfrm>
            <a:off x="3189772" y="9501104"/>
            <a:ext cx="180753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6CA1C99-77ED-4E69-B856-1729F68CE650}"/>
              </a:ext>
            </a:extLst>
          </p:cNvPr>
          <p:cNvSpPr/>
          <p:nvPr/>
        </p:nvSpPr>
        <p:spPr>
          <a:xfrm>
            <a:off x="3189771" y="11424118"/>
            <a:ext cx="180753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D409E79-E2FC-4C74-B702-1E3BA0855CB6}"/>
              </a:ext>
            </a:extLst>
          </p:cNvPr>
          <p:cNvSpPr/>
          <p:nvPr/>
        </p:nvSpPr>
        <p:spPr>
          <a:xfrm>
            <a:off x="3189772" y="12791042"/>
            <a:ext cx="1905354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78458AB-E742-42F0-B4F3-914277610BFD}"/>
              </a:ext>
            </a:extLst>
          </p:cNvPr>
          <p:cNvSpPr/>
          <p:nvPr/>
        </p:nvSpPr>
        <p:spPr>
          <a:xfrm>
            <a:off x="3189777" y="14220426"/>
            <a:ext cx="1905354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C639B48-7803-4685-B971-F1C4D9DE32D8}"/>
              </a:ext>
            </a:extLst>
          </p:cNvPr>
          <p:cNvSpPr/>
          <p:nvPr/>
        </p:nvSpPr>
        <p:spPr>
          <a:xfrm>
            <a:off x="3189776" y="16143440"/>
            <a:ext cx="1905354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FC00B64-BA68-4C84-8B75-E10EB5BB1A99}"/>
              </a:ext>
            </a:extLst>
          </p:cNvPr>
          <p:cNvSpPr/>
          <p:nvPr/>
        </p:nvSpPr>
        <p:spPr>
          <a:xfrm>
            <a:off x="5971713" y="9501104"/>
            <a:ext cx="1627160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F3BDB68-07C2-4FD0-BCB2-CB731C55D061}"/>
              </a:ext>
            </a:extLst>
          </p:cNvPr>
          <p:cNvSpPr/>
          <p:nvPr/>
        </p:nvSpPr>
        <p:spPr>
          <a:xfrm>
            <a:off x="5971709" y="11284227"/>
            <a:ext cx="1627160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71697B4-CA2F-4F8C-9551-90D8B304EB0B}"/>
              </a:ext>
            </a:extLst>
          </p:cNvPr>
          <p:cNvSpPr/>
          <p:nvPr/>
        </p:nvSpPr>
        <p:spPr>
          <a:xfrm>
            <a:off x="6124109" y="1705692"/>
            <a:ext cx="1627160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606DE89-3498-47D9-8440-5CF98EE80CB9}"/>
              </a:ext>
            </a:extLst>
          </p:cNvPr>
          <p:cNvSpPr/>
          <p:nvPr/>
        </p:nvSpPr>
        <p:spPr>
          <a:xfrm>
            <a:off x="6124105" y="3488815"/>
            <a:ext cx="1627160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683800E-81FE-4AD6-9A34-D871DF34C811}"/>
              </a:ext>
            </a:extLst>
          </p:cNvPr>
          <p:cNvSpPr/>
          <p:nvPr/>
        </p:nvSpPr>
        <p:spPr>
          <a:xfrm>
            <a:off x="6173850" y="4984904"/>
            <a:ext cx="1627160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663FF86-98A5-46B5-B464-24672B97230F}"/>
              </a:ext>
            </a:extLst>
          </p:cNvPr>
          <p:cNvSpPr/>
          <p:nvPr/>
        </p:nvSpPr>
        <p:spPr>
          <a:xfrm>
            <a:off x="6124104" y="6480213"/>
            <a:ext cx="1627160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7C63822-DC27-4D53-ABF1-0BCC69803A09}"/>
              </a:ext>
            </a:extLst>
          </p:cNvPr>
          <p:cNvSpPr/>
          <p:nvPr/>
        </p:nvSpPr>
        <p:spPr>
          <a:xfrm>
            <a:off x="6124103" y="7885393"/>
            <a:ext cx="1627160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04D7726-4C4D-466B-9E34-B677F8A51373}"/>
              </a:ext>
            </a:extLst>
          </p:cNvPr>
          <p:cNvSpPr txBox="1"/>
          <p:nvPr/>
        </p:nvSpPr>
        <p:spPr>
          <a:xfrm>
            <a:off x="1835527" y="17656788"/>
            <a:ext cx="135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1064</a:t>
            </a:r>
            <a:endParaRPr lang="zh-TW" altLang="en-US" sz="36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356E2A-D709-45AD-BD61-ED3CC4A665B2}"/>
              </a:ext>
            </a:extLst>
          </p:cNvPr>
          <p:cNvSpPr txBox="1"/>
          <p:nvPr/>
        </p:nvSpPr>
        <p:spPr>
          <a:xfrm>
            <a:off x="21566187" y="17841871"/>
            <a:ext cx="135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1068</a:t>
            </a:r>
            <a:endParaRPr lang="zh-TW" altLang="en-US" sz="36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347809B-C2D0-4559-9F1A-A404034D86D9}"/>
              </a:ext>
            </a:extLst>
          </p:cNvPr>
          <p:cNvSpPr/>
          <p:nvPr/>
        </p:nvSpPr>
        <p:spPr>
          <a:xfrm>
            <a:off x="3338379" y="1514306"/>
            <a:ext cx="1654450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2066095-F7C0-481D-8C09-E984CE5EB82B}"/>
              </a:ext>
            </a:extLst>
          </p:cNvPr>
          <p:cNvSpPr/>
          <p:nvPr/>
        </p:nvSpPr>
        <p:spPr>
          <a:xfrm>
            <a:off x="3338375" y="3297429"/>
            <a:ext cx="1654450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7AA5940-901F-4DF5-98DA-A263E8DA26D5}"/>
              </a:ext>
            </a:extLst>
          </p:cNvPr>
          <p:cNvSpPr/>
          <p:nvPr/>
        </p:nvSpPr>
        <p:spPr>
          <a:xfrm>
            <a:off x="3388120" y="4793518"/>
            <a:ext cx="1654450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A0A4F0-FC5A-4038-B6B8-9DC073F953F5}"/>
              </a:ext>
            </a:extLst>
          </p:cNvPr>
          <p:cNvSpPr/>
          <p:nvPr/>
        </p:nvSpPr>
        <p:spPr>
          <a:xfrm>
            <a:off x="3338374" y="6288827"/>
            <a:ext cx="1654450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8F35AB4-E6F3-4889-9D39-3C1B6FDE5730}"/>
              </a:ext>
            </a:extLst>
          </p:cNvPr>
          <p:cNvSpPr/>
          <p:nvPr/>
        </p:nvSpPr>
        <p:spPr>
          <a:xfrm>
            <a:off x="3338373" y="7694007"/>
            <a:ext cx="1654450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AFF47BD-A0F9-4E91-AEE0-BDE6848C5FF6}"/>
              </a:ext>
            </a:extLst>
          </p:cNvPr>
          <p:cNvSpPr/>
          <p:nvPr/>
        </p:nvSpPr>
        <p:spPr>
          <a:xfrm>
            <a:off x="3338373" y="9586256"/>
            <a:ext cx="340266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9CEE178-3E90-43D7-82AE-E991BE197255}"/>
              </a:ext>
            </a:extLst>
          </p:cNvPr>
          <p:cNvSpPr/>
          <p:nvPr/>
        </p:nvSpPr>
        <p:spPr>
          <a:xfrm>
            <a:off x="3338372" y="10991436"/>
            <a:ext cx="340266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3DE764D-7573-4127-8DDC-A1914A3CA634}"/>
              </a:ext>
            </a:extLst>
          </p:cNvPr>
          <p:cNvSpPr/>
          <p:nvPr/>
        </p:nvSpPr>
        <p:spPr>
          <a:xfrm>
            <a:off x="3189772" y="12791042"/>
            <a:ext cx="355126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D623C5B-9EB1-4E9E-B22E-2E38505C34F5}"/>
              </a:ext>
            </a:extLst>
          </p:cNvPr>
          <p:cNvSpPr/>
          <p:nvPr/>
        </p:nvSpPr>
        <p:spPr>
          <a:xfrm>
            <a:off x="3189777" y="14220426"/>
            <a:ext cx="355126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281902A-9BBE-4E8F-8BE1-73B23C68F76D}"/>
              </a:ext>
            </a:extLst>
          </p:cNvPr>
          <p:cNvSpPr/>
          <p:nvPr/>
        </p:nvSpPr>
        <p:spPr>
          <a:xfrm>
            <a:off x="3189777" y="15649810"/>
            <a:ext cx="355126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81BEA26-AB47-481B-8D3B-1B1812749227}"/>
              </a:ext>
            </a:extLst>
          </p:cNvPr>
          <p:cNvSpPr/>
          <p:nvPr/>
        </p:nvSpPr>
        <p:spPr>
          <a:xfrm>
            <a:off x="6893443" y="12613708"/>
            <a:ext cx="542627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AF400E3-FDAD-4E32-B0B5-16E6A25583ED}"/>
              </a:ext>
            </a:extLst>
          </p:cNvPr>
          <p:cNvSpPr/>
          <p:nvPr/>
        </p:nvSpPr>
        <p:spPr>
          <a:xfrm>
            <a:off x="6893442" y="14018888"/>
            <a:ext cx="542627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F7C75E2-A5FE-499C-B059-FA3BA2A37ABB}"/>
              </a:ext>
            </a:extLst>
          </p:cNvPr>
          <p:cNvSpPr/>
          <p:nvPr/>
        </p:nvSpPr>
        <p:spPr>
          <a:xfrm>
            <a:off x="6916358" y="15649810"/>
            <a:ext cx="542627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91BC4DE-A149-4D4B-B33C-9E0EB1CDF472}"/>
              </a:ext>
            </a:extLst>
          </p:cNvPr>
          <p:cNvSpPr/>
          <p:nvPr/>
        </p:nvSpPr>
        <p:spPr>
          <a:xfrm>
            <a:off x="6893437" y="9586256"/>
            <a:ext cx="537652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AD0EAE6-8FA8-4CCF-B6D2-8695546166A0}"/>
              </a:ext>
            </a:extLst>
          </p:cNvPr>
          <p:cNvSpPr/>
          <p:nvPr/>
        </p:nvSpPr>
        <p:spPr>
          <a:xfrm>
            <a:off x="6893442" y="11015640"/>
            <a:ext cx="537652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C085108-F500-41EA-8862-8821EF481A23}"/>
              </a:ext>
            </a:extLst>
          </p:cNvPr>
          <p:cNvSpPr/>
          <p:nvPr/>
        </p:nvSpPr>
        <p:spPr>
          <a:xfrm>
            <a:off x="12353384" y="9586256"/>
            <a:ext cx="340266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4F6F5CA-81B9-4FA8-AD5E-764334E3CC09}"/>
              </a:ext>
            </a:extLst>
          </p:cNvPr>
          <p:cNvSpPr/>
          <p:nvPr/>
        </p:nvSpPr>
        <p:spPr>
          <a:xfrm>
            <a:off x="12353383" y="10991436"/>
            <a:ext cx="340266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E96A937-A1D7-4CC9-8A0C-461BF5B2B501}"/>
              </a:ext>
            </a:extLst>
          </p:cNvPr>
          <p:cNvSpPr/>
          <p:nvPr/>
        </p:nvSpPr>
        <p:spPr>
          <a:xfrm>
            <a:off x="12319712" y="12428040"/>
            <a:ext cx="340266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425C354-213D-40A6-B3B0-2C66E0548E88}"/>
              </a:ext>
            </a:extLst>
          </p:cNvPr>
          <p:cNvSpPr/>
          <p:nvPr/>
        </p:nvSpPr>
        <p:spPr>
          <a:xfrm>
            <a:off x="12319717" y="13857424"/>
            <a:ext cx="340266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71D47CF-B64F-45C6-9087-297A98D5F1C2}"/>
              </a:ext>
            </a:extLst>
          </p:cNvPr>
          <p:cNvSpPr/>
          <p:nvPr/>
        </p:nvSpPr>
        <p:spPr>
          <a:xfrm>
            <a:off x="12269966" y="15454787"/>
            <a:ext cx="340266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11A2D7F-E0A5-44CD-82A2-396B651DE61E}"/>
              </a:ext>
            </a:extLst>
          </p:cNvPr>
          <p:cNvSpPr/>
          <p:nvPr/>
        </p:nvSpPr>
        <p:spPr>
          <a:xfrm>
            <a:off x="15760744" y="9554832"/>
            <a:ext cx="671648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81A8E98-B3CA-49E9-B5F1-0CBF83760473}"/>
              </a:ext>
            </a:extLst>
          </p:cNvPr>
          <p:cNvSpPr/>
          <p:nvPr/>
        </p:nvSpPr>
        <p:spPr>
          <a:xfrm>
            <a:off x="15760744" y="11015640"/>
            <a:ext cx="412213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E69F2A3-59B9-4F47-8AD4-B620BC777F3B}"/>
              </a:ext>
            </a:extLst>
          </p:cNvPr>
          <p:cNvSpPr/>
          <p:nvPr/>
        </p:nvSpPr>
        <p:spPr>
          <a:xfrm>
            <a:off x="15825045" y="12428040"/>
            <a:ext cx="665218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58EACC9-F038-4EA1-93B2-62BC1F032B93}"/>
              </a:ext>
            </a:extLst>
          </p:cNvPr>
          <p:cNvSpPr/>
          <p:nvPr/>
        </p:nvSpPr>
        <p:spPr>
          <a:xfrm>
            <a:off x="15825044" y="13833220"/>
            <a:ext cx="410758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7ACB8FA-AE32-4F86-A549-2767C2A41517}"/>
              </a:ext>
            </a:extLst>
          </p:cNvPr>
          <p:cNvSpPr/>
          <p:nvPr/>
        </p:nvSpPr>
        <p:spPr>
          <a:xfrm>
            <a:off x="15847960" y="15464142"/>
            <a:ext cx="403492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DDB6967-ED36-4991-8ADC-F017FD2B8F4D}"/>
              </a:ext>
            </a:extLst>
          </p:cNvPr>
          <p:cNvSpPr/>
          <p:nvPr/>
        </p:nvSpPr>
        <p:spPr>
          <a:xfrm>
            <a:off x="20520837" y="10984741"/>
            <a:ext cx="205208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10D5860-77C9-442D-A9E4-AF2DF3F3DE61}"/>
              </a:ext>
            </a:extLst>
          </p:cNvPr>
          <p:cNvSpPr/>
          <p:nvPr/>
        </p:nvSpPr>
        <p:spPr>
          <a:xfrm>
            <a:off x="3338372" y="24496499"/>
            <a:ext cx="414694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D91DAA9-6CF7-4ADD-AF48-B5E48F6DA06F}"/>
              </a:ext>
            </a:extLst>
          </p:cNvPr>
          <p:cNvSpPr/>
          <p:nvPr/>
        </p:nvSpPr>
        <p:spPr>
          <a:xfrm>
            <a:off x="3402673" y="27369707"/>
            <a:ext cx="408264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1CB5C33-CEDE-43BC-8AEF-C031C1C4D5BE}"/>
              </a:ext>
            </a:extLst>
          </p:cNvPr>
          <p:cNvSpPr/>
          <p:nvPr/>
        </p:nvSpPr>
        <p:spPr>
          <a:xfrm>
            <a:off x="3388119" y="25933103"/>
            <a:ext cx="408264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E1761FB-F9F1-490D-9A87-0FA142034887}"/>
              </a:ext>
            </a:extLst>
          </p:cNvPr>
          <p:cNvSpPr/>
          <p:nvPr/>
        </p:nvSpPr>
        <p:spPr>
          <a:xfrm>
            <a:off x="6741042" y="19419275"/>
            <a:ext cx="682610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1BB564B-55DE-4EFD-A87B-FDB873BF194F}"/>
              </a:ext>
            </a:extLst>
          </p:cNvPr>
          <p:cNvSpPr/>
          <p:nvPr/>
        </p:nvSpPr>
        <p:spPr>
          <a:xfrm>
            <a:off x="8211000" y="22874650"/>
            <a:ext cx="556879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EDE1BC9-5BED-432F-9D40-96CD784A2256}"/>
              </a:ext>
            </a:extLst>
          </p:cNvPr>
          <p:cNvSpPr/>
          <p:nvPr/>
        </p:nvSpPr>
        <p:spPr>
          <a:xfrm>
            <a:off x="8252645" y="21195377"/>
            <a:ext cx="556879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9D1BD21E-C9B1-4871-B33E-184DBBFF0CB5}"/>
              </a:ext>
            </a:extLst>
          </p:cNvPr>
          <p:cNvSpPr/>
          <p:nvPr/>
        </p:nvSpPr>
        <p:spPr>
          <a:xfrm>
            <a:off x="8140874" y="17695082"/>
            <a:ext cx="542627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4FAA400-2F47-4823-A0A2-47F661AF7343}"/>
              </a:ext>
            </a:extLst>
          </p:cNvPr>
          <p:cNvSpPr/>
          <p:nvPr/>
        </p:nvSpPr>
        <p:spPr>
          <a:xfrm>
            <a:off x="12911218" y="24323315"/>
            <a:ext cx="956601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E93E136-5731-4953-87B8-AFE7990C99EF}"/>
              </a:ext>
            </a:extLst>
          </p:cNvPr>
          <p:cNvSpPr/>
          <p:nvPr/>
        </p:nvSpPr>
        <p:spPr>
          <a:xfrm>
            <a:off x="12911217" y="26047842"/>
            <a:ext cx="956601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79CA013-6475-4162-B55F-C5BF7927C0E9}"/>
              </a:ext>
            </a:extLst>
          </p:cNvPr>
          <p:cNvSpPr/>
          <p:nvPr/>
        </p:nvSpPr>
        <p:spPr>
          <a:xfrm>
            <a:off x="12911218" y="27403450"/>
            <a:ext cx="956601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5173A5A-D36A-4890-A8CD-441DF14BFA10}"/>
              </a:ext>
            </a:extLst>
          </p:cNvPr>
          <p:cNvSpPr/>
          <p:nvPr/>
        </p:nvSpPr>
        <p:spPr>
          <a:xfrm>
            <a:off x="12836536" y="28876611"/>
            <a:ext cx="956601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A814282C-54DF-46C5-8C9F-878B9C724FC4}"/>
              </a:ext>
            </a:extLst>
          </p:cNvPr>
          <p:cNvSpPr txBox="1"/>
          <p:nvPr/>
        </p:nvSpPr>
        <p:spPr>
          <a:xfrm>
            <a:off x="1952222" y="17027924"/>
            <a:ext cx="135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1068</a:t>
            </a:r>
            <a:endParaRPr lang="zh-TW" altLang="en-US" sz="3600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D6BE6C1E-FE5C-4685-87C0-869E365FB194}"/>
              </a:ext>
            </a:extLst>
          </p:cNvPr>
          <p:cNvSpPr txBox="1"/>
          <p:nvPr/>
        </p:nvSpPr>
        <p:spPr>
          <a:xfrm>
            <a:off x="21648522" y="16981336"/>
            <a:ext cx="135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1092</a:t>
            </a:r>
            <a:endParaRPr lang="zh-TW" altLang="en-US" sz="3600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5C8358BE-A02F-442E-A6B2-C0E5390F5E12}"/>
              </a:ext>
            </a:extLst>
          </p:cNvPr>
          <p:cNvSpPr txBox="1"/>
          <p:nvPr/>
        </p:nvSpPr>
        <p:spPr>
          <a:xfrm>
            <a:off x="1984129" y="30432845"/>
            <a:ext cx="135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1092</a:t>
            </a:r>
            <a:endParaRPr lang="zh-TW" altLang="en-US" sz="3600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EB6FB4DC-6698-48A6-9900-D7AAE6BD307F}"/>
              </a:ext>
            </a:extLst>
          </p:cNvPr>
          <p:cNvSpPr txBox="1"/>
          <p:nvPr/>
        </p:nvSpPr>
        <p:spPr>
          <a:xfrm>
            <a:off x="21725426" y="30432845"/>
            <a:ext cx="135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1116</a:t>
            </a:r>
            <a:endParaRPr lang="zh-TW" altLang="en-US" sz="36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94D7878-9DBA-43DC-A876-E24BD57046E8}"/>
              </a:ext>
            </a:extLst>
          </p:cNvPr>
          <p:cNvSpPr/>
          <p:nvPr/>
        </p:nvSpPr>
        <p:spPr>
          <a:xfrm>
            <a:off x="3235591" y="11096413"/>
            <a:ext cx="320774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A667B01-23F4-4605-A4E6-F746795DC86A}"/>
              </a:ext>
            </a:extLst>
          </p:cNvPr>
          <p:cNvSpPr/>
          <p:nvPr/>
        </p:nvSpPr>
        <p:spPr>
          <a:xfrm>
            <a:off x="3235590" y="12820940"/>
            <a:ext cx="112375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562E09C-5D7E-401C-8B5F-010DF8D65C3D}"/>
              </a:ext>
            </a:extLst>
          </p:cNvPr>
          <p:cNvSpPr/>
          <p:nvPr/>
        </p:nvSpPr>
        <p:spPr>
          <a:xfrm>
            <a:off x="3235591" y="14176548"/>
            <a:ext cx="112375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EA38FD7-9141-4EF7-BF1D-299D0D8CE317}"/>
              </a:ext>
            </a:extLst>
          </p:cNvPr>
          <p:cNvSpPr/>
          <p:nvPr/>
        </p:nvSpPr>
        <p:spPr>
          <a:xfrm>
            <a:off x="3160909" y="15649709"/>
            <a:ext cx="119844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3645B2A-CE8C-44DB-A74E-BB3F3BBB4471}"/>
              </a:ext>
            </a:extLst>
          </p:cNvPr>
          <p:cNvSpPr/>
          <p:nvPr/>
        </p:nvSpPr>
        <p:spPr>
          <a:xfrm>
            <a:off x="6599022" y="7997303"/>
            <a:ext cx="388467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3FC2391-AD47-49F8-BDB7-B39A96A79839}"/>
              </a:ext>
            </a:extLst>
          </p:cNvPr>
          <p:cNvSpPr/>
          <p:nvPr/>
        </p:nvSpPr>
        <p:spPr>
          <a:xfrm>
            <a:off x="6599022" y="9650623"/>
            <a:ext cx="388467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22569A7-0921-49FB-8AEF-C989AE321760}"/>
              </a:ext>
            </a:extLst>
          </p:cNvPr>
          <p:cNvSpPr/>
          <p:nvPr/>
        </p:nvSpPr>
        <p:spPr>
          <a:xfrm>
            <a:off x="6599022" y="11096413"/>
            <a:ext cx="388468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CDEBF55-0B3F-44B5-B9BD-0EBE10EF5323}"/>
              </a:ext>
            </a:extLst>
          </p:cNvPr>
          <p:cNvSpPr/>
          <p:nvPr/>
        </p:nvSpPr>
        <p:spPr>
          <a:xfrm>
            <a:off x="6599022" y="12671174"/>
            <a:ext cx="388468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DF69EE0-965D-4C3A-9E83-F0D0588D550A}"/>
              </a:ext>
            </a:extLst>
          </p:cNvPr>
          <p:cNvSpPr/>
          <p:nvPr/>
        </p:nvSpPr>
        <p:spPr>
          <a:xfrm>
            <a:off x="6599021" y="14546049"/>
            <a:ext cx="388468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3B4B767-0CF9-43D8-865A-0AE77BBB4723}"/>
              </a:ext>
            </a:extLst>
          </p:cNvPr>
          <p:cNvSpPr/>
          <p:nvPr/>
        </p:nvSpPr>
        <p:spPr>
          <a:xfrm>
            <a:off x="6599021" y="16197952"/>
            <a:ext cx="388468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BF97574-AB17-4C0A-B788-31B19B54C360}"/>
              </a:ext>
            </a:extLst>
          </p:cNvPr>
          <p:cNvSpPr/>
          <p:nvPr/>
        </p:nvSpPr>
        <p:spPr>
          <a:xfrm>
            <a:off x="6599021" y="17625773"/>
            <a:ext cx="388468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6308C6C-551B-4202-903D-0574DEBDD39B}"/>
              </a:ext>
            </a:extLst>
          </p:cNvPr>
          <p:cNvSpPr/>
          <p:nvPr/>
        </p:nvSpPr>
        <p:spPr>
          <a:xfrm>
            <a:off x="6599021" y="4470525"/>
            <a:ext cx="922222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3D502D-C62F-450E-9C28-F695BB564469}"/>
              </a:ext>
            </a:extLst>
          </p:cNvPr>
          <p:cNvSpPr/>
          <p:nvPr/>
        </p:nvSpPr>
        <p:spPr>
          <a:xfrm>
            <a:off x="6599021" y="6233914"/>
            <a:ext cx="922222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DF3EA99-C170-4B9A-BDAD-5E93A0437A3B}"/>
              </a:ext>
            </a:extLst>
          </p:cNvPr>
          <p:cNvSpPr/>
          <p:nvPr/>
        </p:nvSpPr>
        <p:spPr>
          <a:xfrm>
            <a:off x="12024922" y="10910623"/>
            <a:ext cx="388468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011AB3B-A698-47D1-B04D-208D45950D8A}"/>
              </a:ext>
            </a:extLst>
          </p:cNvPr>
          <p:cNvSpPr/>
          <p:nvPr/>
        </p:nvSpPr>
        <p:spPr>
          <a:xfrm>
            <a:off x="12024922" y="12485384"/>
            <a:ext cx="388468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A3878BA-49FF-4E40-AD12-A8962108C872}"/>
              </a:ext>
            </a:extLst>
          </p:cNvPr>
          <p:cNvSpPr/>
          <p:nvPr/>
        </p:nvSpPr>
        <p:spPr>
          <a:xfrm>
            <a:off x="16288077" y="11145920"/>
            <a:ext cx="388468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E82C952-BBEB-4AD7-86C5-FD50B9C87589}"/>
              </a:ext>
            </a:extLst>
          </p:cNvPr>
          <p:cNvSpPr/>
          <p:nvPr/>
        </p:nvSpPr>
        <p:spPr>
          <a:xfrm>
            <a:off x="16288077" y="12720681"/>
            <a:ext cx="388468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7563F6F-AF06-4150-B5CD-A1B052D59F13}"/>
              </a:ext>
            </a:extLst>
          </p:cNvPr>
          <p:cNvSpPr/>
          <p:nvPr/>
        </p:nvSpPr>
        <p:spPr>
          <a:xfrm>
            <a:off x="16288076" y="14595556"/>
            <a:ext cx="388468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1E50053-AD5D-469D-A960-4F0FD4964F4C}"/>
              </a:ext>
            </a:extLst>
          </p:cNvPr>
          <p:cNvSpPr/>
          <p:nvPr/>
        </p:nvSpPr>
        <p:spPr>
          <a:xfrm>
            <a:off x="16288076" y="16247459"/>
            <a:ext cx="388468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E2C9E4F-D0CF-40E2-9774-B6F39E28DFA9}"/>
              </a:ext>
            </a:extLst>
          </p:cNvPr>
          <p:cNvSpPr/>
          <p:nvPr/>
        </p:nvSpPr>
        <p:spPr>
          <a:xfrm>
            <a:off x="16288076" y="17675280"/>
            <a:ext cx="388468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1FDC7A3-8638-48DC-91AD-CCA4BA840CC1}"/>
              </a:ext>
            </a:extLst>
          </p:cNvPr>
          <p:cNvSpPr/>
          <p:nvPr/>
        </p:nvSpPr>
        <p:spPr>
          <a:xfrm>
            <a:off x="16139220" y="1629787"/>
            <a:ext cx="613219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397AAC9-45E2-418B-9F30-A3282E7AD5AE}"/>
              </a:ext>
            </a:extLst>
          </p:cNvPr>
          <p:cNvSpPr/>
          <p:nvPr/>
        </p:nvSpPr>
        <p:spPr>
          <a:xfrm>
            <a:off x="16139220" y="3298512"/>
            <a:ext cx="613219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E3C17B9-5709-43D3-9A3E-BDB2AB2347EB}"/>
              </a:ext>
            </a:extLst>
          </p:cNvPr>
          <p:cNvSpPr/>
          <p:nvPr/>
        </p:nvSpPr>
        <p:spPr>
          <a:xfrm>
            <a:off x="16139220" y="4707764"/>
            <a:ext cx="628104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7EA25343-664F-4F5A-AE84-91B21E80C2A5}"/>
              </a:ext>
            </a:extLst>
          </p:cNvPr>
          <p:cNvSpPr txBox="1"/>
          <p:nvPr/>
        </p:nvSpPr>
        <p:spPr>
          <a:xfrm>
            <a:off x="1806659" y="19396250"/>
            <a:ext cx="135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1116</a:t>
            </a:r>
            <a:endParaRPr lang="zh-TW" altLang="en-US" sz="36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0BD49C1-1EF6-4D40-A0E5-FC7B230E5221}"/>
              </a:ext>
            </a:extLst>
          </p:cNvPr>
          <p:cNvSpPr txBox="1"/>
          <p:nvPr/>
        </p:nvSpPr>
        <p:spPr>
          <a:xfrm>
            <a:off x="21743143" y="19719415"/>
            <a:ext cx="135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1144</a:t>
            </a:r>
            <a:endParaRPr lang="zh-TW" altLang="en-US" sz="36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3D0B584-CC4F-42DD-B91B-8864735B42DE}"/>
              </a:ext>
            </a:extLst>
          </p:cNvPr>
          <p:cNvSpPr/>
          <p:nvPr/>
        </p:nvSpPr>
        <p:spPr>
          <a:xfrm>
            <a:off x="3103704" y="3118345"/>
            <a:ext cx="757138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FF12D2C-1CE1-48F7-8EE3-C76618CF2231}"/>
              </a:ext>
            </a:extLst>
          </p:cNvPr>
          <p:cNvSpPr/>
          <p:nvPr/>
        </p:nvSpPr>
        <p:spPr>
          <a:xfrm>
            <a:off x="3103704" y="4787070"/>
            <a:ext cx="757138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180BC3E-181C-4C4F-B3EC-7FB3A5DC5020}"/>
              </a:ext>
            </a:extLst>
          </p:cNvPr>
          <p:cNvSpPr/>
          <p:nvPr/>
        </p:nvSpPr>
        <p:spPr>
          <a:xfrm>
            <a:off x="3103704" y="6236690"/>
            <a:ext cx="1556706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7FF29E3-C85F-4129-8FA2-52F6AE3C26E8}"/>
              </a:ext>
            </a:extLst>
          </p:cNvPr>
          <p:cNvSpPr/>
          <p:nvPr/>
        </p:nvSpPr>
        <p:spPr>
          <a:xfrm>
            <a:off x="3103704" y="1653983"/>
            <a:ext cx="757138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C1C5146-DEF2-409A-B062-BDFE17EFAE22}"/>
              </a:ext>
            </a:extLst>
          </p:cNvPr>
          <p:cNvSpPr/>
          <p:nvPr/>
        </p:nvSpPr>
        <p:spPr>
          <a:xfrm>
            <a:off x="10827488" y="4787070"/>
            <a:ext cx="784328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6A9FAF2-DBAC-44FC-AEB0-F765F586DF17}"/>
              </a:ext>
            </a:extLst>
          </p:cNvPr>
          <p:cNvSpPr/>
          <p:nvPr/>
        </p:nvSpPr>
        <p:spPr>
          <a:xfrm>
            <a:off x="3103704" y="17543706"/>
            <a:ext cx="1344055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3866606-F5AA-48B5-AB50-1DD378B78AFA}"/>
              </a:ext>
            </a:extLst>
          </p:cNvPr>
          <p:cNvSpPr/>
          <p:nvPr/>
        </p:nvSpPr>
        <p:spPr>
          <a:xfrm>
            <a:off x="3103704" y="19212431"/>
            <a:ext cx="1344055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BCD92E6-6111-4855-9BFD-4B1F4892D2E0}"/>
              </a:ext>
            </a:extLst>
          </p:cNvPr>
          <p:cNvSpPr/>
          <p:nvPr/>
        </p:nvSpPr>
        <p:spPr>
          <a:xfrm>
            <a:off x="3103704" y="20624831"/>
            <a:ext cx="1344055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C2BC3E6-4D91-4A1B-AC09-756EC208BE18}"/>
              </a:ext>
            </a:extLst>
          </p:cNvPr>
          <p:cNvSpPr/>
          <p:nvPr/>
        </p:nvSpPr>
        <p:spPr>
          <a:xfrm>
            <a:off x="3103704" y="22293556"/>
            <a:ext cx="1344055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E2AD34F-E025-4FF4-A340-27882FF4AC33}"/>
              </a:ext>
            </a:extLst>
          </p:cNvPr>
          <p:cNvSpPr/>
          <p:nvPr/>
        </p:nvSpPr>
        <p:spPr>
          <a:xfrm>
            <a:off x="3103704" y="23942903"/>
            <a:ext cx="1344055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8C34F00-0668-46BC-96D7-200033EEA559}"/>
              </a:ext>
            </a:extLst>
          </p:cNvPr>
          <p:cNvSpPr/>
          <p:nvPr/>
        </p:nvSpPr>
        <p:spPr>
          <a:xfrm>
            <a:off x="10827488" y="1639240"/>
            <a:ext cx="784328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D84B1DD-4A47-4104-9F38-7CF4F8C0A19B}"/>
              </a:ext>
            </a:extLst>
          </p:cNvPr>
          <p:cNvSpPr/>
          <p:nvPr/>
        </p:nvSpPr>
        <p:spPr>
          <a:xfrm>
            <a:off x="10827488" y="3307965"/>
            <a:ext cx="784328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1CB6CA1-B6B1-4023-A949-2DD7D5F63D1D}"/>
              </a:ext>
            </a:extLst>
          </p:cNvPr>
          <p:cNvSpPr/>
          <p:nvPr/>
        </p:nvSpPr>
        <p:spPr>
          <a:xfrm>
            <a:off x="18670772" y="1653983"/>
            <a:ext cx="360000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2048F77-61C8-4F18-8A1D-0BD190CF05BC}"/>
              </a:ext>
            </a:extLst>
          </p:cNvPr>
          <p:cNvSpPr/>
          <p:nvPr/>
        </p:nvSpPr>
        <p:spPr>
          <a:xfrm>
            <a:off x="18718296" y="3315336"/>
            <a:ext cx="360000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725ACA0-B76F-44DE-B32B-08FD2D6049ED}"/>
              </a:ext>
            </a:extLst>
          </p:cNvPr>
          <p:cNvSpPr/>
          <p:nvPr/>
        </p:nvSpPr>
        <p:spPr>
          <a:xfrm>
            <a:off x="18772184" y="4727736"/>
            <a:ext cx="360000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CB57EDD-B70F-442B-9A96-32D44E3E4067}"/>
              </a:ext>
            </a:extLst>
          </p:cNvPr>
          <p:cNvSpPr/>
          <p:nvPr/>
        </p:nvSpPr>
        <p:spPr>
          <a:xfrm>
            <a:off x="18718296" y="6236690"/>
            <a:ext cx="360000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FBD7E0E-8296-44DB-824D-6A6A14AF0738}"/>
              </a:ext>
            </a:extLst>
          </p:cNvPr>
          <p:cNvSpPr/>
          <p:nvPr/>
        </p:nvSpPr>
        <p:spPr>
          <a:xfrm>
            <a:off x="18718296" y="7745644"/>
            <a:ext cx="360000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E35BD38-A84A-426B-84B6-CFA34A719F10}"/>
              </a:ext>
            </a:extLst>
          </p:cNvPr>
          <p:cNvSpPr/>
          <p:nvPr/>
        </p:nvSpPr>
        <p:spPr>
          <a:xfrm>
            <a:off x="18381598" y="9751244"/>
            <a:ext cx="360000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F325D4B-CA14-436A-B664-A30C6AF71DD9}"/>
              </a:ext>
            </a:extLst>
          </p:cNvPr>
          <p:cNvSpPr/>
          <p:nvPr/>
        </p:nvSpPr>
        <p:spPr>
          <a:xfrm>
            <a:off x="18381598" y="11336398"/>
            <a:ext cx="360000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43BD5FD-FCBA-4E84-B67B-EC7BAE2E786C}"/>
              </a:ext>
            </a:extLst>
          </p:cNvPr>
          <p:cNvSpPr/>
          <p:nvPr/>
        </p:nvSpPr>
        <p:spPr>
          <a:xfrm>
            <a:off x="18381598" y="12824997"/>
            <a:ext cx="360000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66E5F28-D3A1-4432-B538-71E9A622EDF7}"/>
              </a:ext>
            </a:extLst>
          </p:cNvPr>
          <p:cNvSpPr/>
          <p:nvPr/>
        </p:nvSpPr>
        <p:spPr>
          <a:xfrm>
            <a:off x="18381598" y="14456184"/>
            <a:ext cx="360000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62514EE-3B67-4E7B-A951-D5861D039EFD}"/>
              </a:ext>
            </a:extLst>
          </p:cNvPr>
          <p:cNvSpPr/>
          <p:nvPr/>
        </p:nvSpPr>
        <p:spPr>
          <a:xfrm>
            <a:off x="18381598" y="15842905"/>
            <a:ext cx="360000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A03E6DF-C590-40CE-BB13-83188E95DD06}"/>
              </a:ext>
            </a:extLst>
          </p:cNvPr>
          <p:cNvSpPr/>
          <p:nvPr/>
        </p:nvSpPr>
        <p:spPr>
          <a:xfrm>
            <a:off x="18381598" y="17543706"/>
            <a:ext cx="39905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B561EEE-2080-46A7-88A0-917435A02808}"/>
              </a:ext>
            </a:extLst>
          </p:cNvPr>
          <p:cNvSpPr/>
          <p:nvPr/>
        </p:nvSpPr>
        <p:spPr>
          <a:xfrm>
            <a:off x="18327710" y="19244507"/>
            <a:ext cx="39905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3DEE058-D1CA-4A8A-ACAB-8CA9A2C9FC1C}"/>
              </a:ext>
            </a:extLst>
          </p:cNvPr>
          <p:cNvSpPr/>
          <p:nvPr/>
        </p:nvSpPr>
        <p:spPr>
          <a:xfrm>
            <a:off x="18381598" y="20753461"/>
            <a:ext cx="360000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F5F327C-773E-4401-AE47-D12AEDBC5C9A}"/>
              </a:ext>
            </a:extLst>
          </p:cNvPr>
          <p:cNvSpPr/>
          <p:nvPr/>
        </p:nvSpPr>
        <p:spPr>
          <a:xfrm>
            <a:off x="18381598" y="22140182"/>
            <a:ext cx="360000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6A20BB1-6539-4BD4-AA70-21D0404987E6}"/>
              </a:ext>
            </a:extLst>
          </p:cNvPr>
          <p:cNvSpPr/>
          <p:nvPr/>
        </p:nvSpPr>
        <p:spPr>
          <a:xfrm>
            <a:off x="18523003" y="23653543"/>
            <a:ext cx="360000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E72A0971-6790-431E-AC88-E18F2E3482B2}"/>
              </a:ext>
            </a:extLst>
          </p:cNvPr>
          <p:cNvSpPr txBox="1"/>
          <p:nvPr/>
        </p:nvSpPr>
        <p:spPr>
          <a:xfrm>
            <a:off x="1749454" y="25592250"/>
            <a:ext cx="135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1144</a:t>
            </a:r>
            <a:endParaRPr lang="zh-TW" altLang="en-US" sz="36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CA329F0-5682-43AD-99D8-9C7072F7F071}"/>
              </a:ext>
            </a:extLst>
          </p:cNvPr>
          <p:cNvSpPr txBox="1"/>
          <p:nvPr/>
        </p:nvSpPr>
        <p:spPr>
          <a:xfrm>
            <a:off x="21695059" y="25621970"/>
            <a:ext cx="135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1164</a:t>
            </a:r>
            <a:endParaRPr lang="zh-TW" altLang="en-US" sz="36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C980DDA-3D4D-42C9-9BAD-3E5208333F0B}"/>
              </a:ext>
            </a:extLst>
          </p:cNvPr>
          <p:cNvSpPr/>
          <p:nvPr/>
        </p:nvSpPr>
        <p:spPr>
          <a:xfrm>
            <a:off x="3296092" y="1661353"/>
            <a:ext cx="1873302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111940F-C620-4DBB-AC61-FAD3A6B2514C}"/>
              </a:ext>
            </a:extLst>
          </p:cNvPr>
          <p:cNvSpPr/>
          <p:nvPr/>
        </p:nvSpPr>
        <p:spPr>
          <a:xfrm>
            <a:off x="3296092" y="3073753"/>
            <a:ext cx="1873302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2299367-D9C3-4D70-80FD-AF6D61486404}"/>
              </a:ext>
            </a:extLst>
          </p:cNvPr>
          <p:cNvSpPr/>
          <p:nvPr/>
        </p:nvSpPr>
        <p:spPr>
          <a:xfrm>
            <a:off x="3296092" y="4582707"/>
            <a:ext cx="1873302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78A04AB-0758-46DF-A8D0-20EE8510F966}"/>
              </a:ext>
            </a:extLst>
          </p:cNvPr>
          <p:cNvSpPr/>
          <p:nvPr/>
        </p:nvSpPr>
        <p:spPr>
          <a:xfrm>
            <a:off x="3296092" y="6091661"/>
            <a:ext cx="1873302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6A3F5CC-D488-4A8F-B96A-172FCA3DE362}"/>
              </a:ext>
            </a:extLst>
          </p:cNvPr>
          <p:cNvSpPr/>
          <p:nvPr/>
        </p:nvSpPr>
        <p:spPr>
          <a:xfrm>
            <a:off x="3296092" y="8097261"/>
            <a:ext cx="1873302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D9585F7-7EB5-4931-B2CB-A34FD9FE36B3}"/>
              </a:ext>
            </a:extLst>
          </p:cNvPr>
          <p:cNvSpPr/>
          <p:nvPr/>
        </p:nvSpPr>
        <p:spPr>
          <a:xfrm>
            <a:off x="3296092" y="9682415"/>
            <a:ext cx="1873302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9485D9D-0A7C-4EF6-84CA-2C2A35934623}"/>
              </a:ext>
            </a:extLst>
          </p:cNvPr>
          <p:cNvSpPr/>
          <p:nvPr/>
        </p:nvSpPr>
        <p:spPr>
          <a:xfrm>
            <a:off x="3296092" y="11171014"/>
            <a:ext cx="1873302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D8713EB-BECF-4FE6-B9C0-3E4FE7800BE7}"/>
              </a:ext>
            </a:extLst>
          </p:cNvPr>
          <p:cNvSpPr/>
          <p:nvPr/>
        </p:nvSpPr>
        <p:spPr>
          <a:xfrm>
            <a:off x="3296092" y="12802201"/>
            <a:ext cx="1873302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8B13E55-9F09-413F-A544-EC85EAACA630}"/>
              </a:ext>
            </a:extLst>
          </p:cNvPr>
          <p:cNvSpPr/>
          <p:nvPr/>
        </p:nvSpPr>
        <p:spPr>
          <a:xfrm>
            <a:off x="3296092" y="14188922"/>
            <a:ext cx="1873302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30E1F63-29D0-47E3-A66A-397B2511A4E0}"/>
              </a:ext>
            </a:extLst>
          </p:cNvPr>
          <p:cNvSpPr/>
          <p:nvPr/>
        </p:nvSpPr>
        <p:spPr>
          <a:xfrm>
            <a:off x="3296092" y="15889723"/>
            <a:ext cx="1912361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DB67665-1294-4370-9DF0-CED3C828F716}"/>
              </a:ext>
            </a:extLst>
          </p:cNvPr>
          <p:cNvSpPr/>
          <p:nvPr/>
        </p:nvSpPr>
        <p:spPr>
          <a:xfrm>
            <a:off x="3296092" y="17590524"/>
            <a:ext cx="1906972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399BAA1-F394-4B69-9B1B-0A5A6042D61D}"/>
              </a:ext>
            </a:extLst>
          </p:cNvPr>
          <p:cNvSpPr/>
          <p:nvPr/>
        </p:nvSpPr>
        <p:spPr>
          <a:xfrm>
            <a:off x="3296092" y="19099478"/>
            <a:ext cx="1873302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46B8E85-3642-4DEF-A8B7-4249D1C5340E}"/>
              </a:ext>
            </a:extLst>
          </p:cNvPr>
          <p:cNvSpPr/>
          <p:nvPr/>
        </p:nvSpPr>
        <p:spPr>
          <a:xfrm>
            <a:off x="3296092" y="20486199"/>
            <a:ext cx="1873302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F0EB2E4-454B-4988-B607-B043E78DDCE9}"/>
              </a:ext>
            </a:extLst>
          </p:cNvPr>
          <p:cNvSpPr/>
          <p:nvPr/>
        </p:nvSpPr>
        <p:spPr>
          <a:xfrm>
            <a:off x="3296092" y="21970263"/>
            <a:ext cx="1873302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D8C5385-65FB-4194-A0F9-D094FBABAB2D}"/>
              </a:ext>
            </a:extLst>
          </p:cNvPr>
          <p:cNvSpPr txBox="1"/>
          <p:nvPr/>
        </p:nvSpPr>
        <p:spPr>
          <a:xfrm>
            <a:off x="1790910" y="23587619"/>
            <a:ext cx="135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1164</a:t>
            </a:r>
            <a:endParaRPr lang="zh-TW" altLang="en-US" sz="36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357EEB-E272-41EF-948D-34CD0C3DAEEA}"/>
              </a:ext>
            </a:extLst>
          </p:cNvPr>
          <p:cNvSpPr txBox="1"/>
          <p:nvPr/>
        </p:nvSpPr>
        <p:spPr>
          <a:xfrm>
            <a:off x="21742582" y="23910784"/>
            <a:ext cx="135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1180</a:t>
            </a:r>
            <a:endParaRPr lang="zh-TW" altLang="en-US" sz="3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486FB55-BC75-4899-B4A0-FAA85FD5A5EC}"/>
              </a:ext>
            </a:extLst>
          </p:cNvPr>
          <p:cNvSpPr/>
          <p:nvPr/>
        </p:nvSpPr>
        <p:spPr>
          <a:xfrm>
            <a:off x="5027826" y="3083776"/>
            <a:ext cx="564017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26202D0-3C42-4B5C-B3B2-C0B959BE0ADE}"/>
              </a:ext>
            </a:extLst>
          </p:cNvPr>
          <p:cNvSpPr/>
          <p:nvPr/>
        </p:nvSpPr>
        <p:spPr>
          <a:xfrm>
            <a:off x="5027826" y="4824345"/>
            <a:ext cx="564017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FF0511B-BF27-4776-B727-0E3AF7FB135F}"/>
              </a:ext>
            </a:extLst>
          </p:cNvPr>
          <p:cNvSpPr/>
          <p:nvPr/>
        </p:nvSpPr>
        <p:spPr>
          <a:xfrm>
            <a:off x="5027826" y="6308297"/>
            <a:ext cx="564017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509BD60-F590-4FA7-8852-FA9F0E410175}"/>
              </a:ext>
            </a:extLst>
          </p:cNvPr>
          <p:cNvSpPr/>
          <p:nvPr/>
        </p:nvSpPr>
        <p:spPr>
          <a:xfrm>
            <a:off x="5027826" y="7856475"/>
            <a:ext cx="564017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5E1A24E-2F65-4519-BF1D-A0CB1FF6B4C8}"/>
              </a:ext>
            </a:extLst>
          </p:cNvPr>
          <p:cNvSpPr/>
          <p:nvPr/>
        </p:nvSpPr>
        <p:spPr>
          <a:xfrm>
            <a:off x="5027826" y="9404653"/>
            <a:ext cx="564017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DE21FC4-E8DC-4EF4-B665-96477CD4D78A}"/>
              </a:ext>
            </a:extLst>
          </p:cNvPr>
          <p:cNvSpPr/>
          <p:nvPr/>
        </p:nvSpPr>
        <p:spPr>
          <a:xfrm>
            <a:off x="5027826" y="10952831"/>
            <a:ext cx="564017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F53F276-665E-4BAF-A363-1A7E4B6478BD}"/>
              </a:ext>
            </a:extLst>
          </p:cNvPr>
          <p:cNvSpPr/>
          <p:nvPr/>
        </p:nvSpPr>
        <p:spPr>
          <a:xfrm>
            <a:off x="5027826" y="12586008"/>
            <a:ext cx="564017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53F953D-689A-4387-93B3-2B42253F2624}"/>
              </a:ext>
            </a:extLst>
          </p:cNvPr>
          <p:cNvSpPr/>
          <p:nvPr/>
        </p:nvSpPr>
        <p:spPr>
          <a:xfrm>
            <a:off x="5027826" y="17190092"/>
            <a:ext cx="564017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4A15E40-037A-4DDF-93D8-657FD1FD8471}"/>
              </a:ext>
            </a:extLst>
          </p:cNvPr>
          <p:cNvSpPr/>
          <p:nvPr/>
        </p:nvSpPr>
        <p:spPr>
          <a:xfrm>
            <a:off x="5027826" y="18947217"/>
            <a:ext cx="564017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C5F50A5-39B6-4AF8-A083-671E9DE3F76D}"/>
              </a:ext>
            </a:extLst>
          </p:cNvPr>
          <p:cNvSpPr/>
          <p:nvPr/>
        </p:nvSpPr>
        <p:spPr>
          <a:xfrm>
            <a:off x="5027826" y="20359617"/>
            <a:ext cx="564017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0F25E4C-8B46-44AA-8ACF-437AA6A1C7BF}"/>
              </a:ext>
            </a:extLst>
          </p:cNvPr>
          <p:cNvSpPr/>
          <p:nvPr/>
        </p:nvSpPr>
        <p:spPr>
          <a:xfrm>
            <a:off x="5027825" y="21915721"/>
            <a:ext cx="564017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48ECB6B-821F-45CC-955A-591AEB967D27}"/>
              </a:ext>
            </a:extLst>
          </p:cNvPr>
          <p:cNvSpPr/>
          <p:nvPr/>
        </p:nvSpPr>
        <p:spPr>
          <a:xfrm>
            <a:off x="5027826" y="23676750"/>
            <a:ext cx="564017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C6B7509-49F8-4291-866B-B20688C649AD}"/>
              </a:ext>
            </a:extLst>
          </p:cNvPr>
          <p:cNvSpPr/>
          <p:nvPr/>
        </p:nvSpPr>
        <p:spPr>
          <a:xfrm>
            <a:off x="5027826" y="25232854"/>
            <a:ext cx="564017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711C96E-3EEC-4C6F-9A4C-08993A4C3F15}"/>
              </a:ext>
            </a:extLst>
          </p:cNvPr>
          <p:cNvSpPr/>
          <p:nvPr/>
        </p:nvSpPr>
        <p:spPr>
          <a:xfrm>
            <a:off x="5027826" y="26788958"/>
            <a:ext cx="564017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965B186-4580-442E-B5F2-618DE8A22BB0}"/>
              </a:ext>
            </a:extLst>
          </p:cNvPr>
          <p:cNvSpPr/>
          <p:nvPr/>
        </p:nvSpPr>
        <p:spPr>
          <a:xfrm>
            <a:off x="5027826" y="28345062"/>
            <a:ext cx="564017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7F39C79-DF93-436B-96C8-31E206604D2E}"/>
              </a:ext>
            </a:extLst>
          </p:cNvPr>
          <p:cNvSpPr/>
          <p:nvPr/>
        </p:nvSpPr>
        <p:spPr>
          <a:xfrm>
            <a:off x="11099762" y="21918567"/>
            <a:ext cx="442097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C31419F-FF93-4F71-A2B7-FA69505EA41D}"/>
              </a:ext>
            </a:extLst>
          </p:cNvPr>
          <p:cNvSpPr/>
          <p:nvPr/>
        </p:nvSpPr>
        <p:spPr>
          <a:xfrm>
            <a:off x="12095826" y="23676750"/>
            <a:ext cx="325646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33D458C-AECB-45BC-B1AB-FEB26C467381}"/>
              </a:ext>
            </a:extLst>
          </p:cNvPr>
          <p:cNvSpPr/>
          <p:nvPr/>
        </p:nvSpPr>
        <p:spPr>
          <a:xfrm>
            <a:off x="12095825" y="25089150"/>
            <a:ext cx="325646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CDCA1E3-118E-4E50-ACF8-8F83B794F809}"/>
              </a:ext>
            </a:extLst>
          </p:cNvPr>
          <p:cNvSpPr/>
          <p:nvPr/>
        </p:nvSpPr>
        <p:spPr>
          <a:xfrm>
            <a:off x="12095824" y="26506557"/>
            <a:ext cx="325646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9EEADF9-E1CA-438E-B688-6C551A68D493}"/>
              </a:ext>
            </a:extLst>
          </p:cNvPr>
          <p:cNvSpPr/>
          <p:nvPr/>
        </p:nvSpPr>
        <p:spPr>
          <a:xfrm>
            <a:off x="15520737" y="3019919"/>
            <a:ext cx="564017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3469278-01AE-4226-BC0B-B1239DCBD8C1}"/>
              </a:ext>
            </a:extLst>
          </p:cNvPr>
          <p:cNvSpPr/>
          <p:nvPr/>
        </p:nvSpPr>
        <p:spPr>
          <a:xfrm>
            <a:off x="15520737" y="4760488"/>
            <a:ext cx="564017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94DB68D-4AB1-49BA-9325-173F2753DC4F}"/>
              </a:ext>
            </a:extLst>
          </p:cNvPr>
          <p:cNvSpPr/>
          <p:nvPr/>
        </p:nvSpPr>
        <p:spPr>
          <a:xfrm>
            <a:off x="15520737" y="6244440"/>
            <a:ext cx="564017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2DADE6F-4BBC-441D-9D99-F87D2465D557}"/>
              </a:ext>
            </a:extLst>
          </p:cNvPr>
          <p:cNvSpPr/>
          <p:nvPr/>
        </p:nvSpPr>
        <p:spPr>
          <a:xfrm>
            <a:off x="15520737" y="7792618"/>
            <a:ext cx="564017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CEFF8CA-E876-46B6-96CA-518614E5CC65}"/>
              </a:ext>
            </a:extLst>
          </p:cNvPr>
          <p:cNvSpPr/>
          <p:nvPr/>
        </p:nvSpPr>
        <p:spPr>
          <a:xfrm>
            <a:off x="15520737" y="9340796"/>
            <a:ext cx="564017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A50EACB-361F-41AA-B56B-AEBE0FBB1C8A}"/>
              </a:ext>
            </a:extLst>
          </p:cNvPr>
          <p:cNvSpPr/>
          <p:nvPr/>
        </p:nvSpPr>
        <p:spPr>
          <a:xfrm>
            <a:off x="15520737" y="21918567"/>
            <a:ext cx="564017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7BEE784-AA07-40E2-A2C9-D67B9A8C3FF3}"/>
              </a:ext>
            </a:extLst>
          </p:cNvPr>
          <p:cNvSpPr/>
          <p:nvPr/>
        </p:nvSpPr>
        <p:spPr>
          <a:xfrm>
            <a:off x="15520737" y="23659136"/>
            <a:ext cx="564017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7FD39A2-8FA3-47DE-B7DE-1DF3D5E65397}"/>
              </a:ext>
            </a:extLst>
          </p:cNvPr>
          <p:cNvSpPr/>
          <p:nvPr/>
        </p:nvSpPr>
        <p:spPr>
          <a:xfrm>
            <a:off x="15520737" y="25143088"/>
            <a:ext cx="564017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725FEF3-3081-47A8-B617-3313C90C4B33}"/>
              </a:ext>
            </a:extLst>
          </p:cNvPr>
          <p:cNvSpPr/>
          <p:nvPr/>
        </p:nvSpPr>
        <p:spPr>
          <a:xfrm>
            <a:off x="15520737" y="26691266"/>
            <a:ext cx="564017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76B807F-D539-4ABF-802A-5B7AC47A14E1}"/>
              </a:ext>
            </a:extLst>
          </p:cNvPr>
          <p:cNvSpPr/>
          <p:nvPr/>
        </p:nvSpPr>
        <p:spPr>
          <a:xfrm>
            <a:off x="15520737" y="28239444"/>
            <a:ext cx="564017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DFFA754-CB2E-4800-9A4F-BB212A0FEB8D}"/>
              </a:ext>
            </a:extLst>
          </p:cNvPr>
          <p:cNvSpPr/>
          <p:nvPr/>
        </p:nvSpPr>
        <p:spPr>
          <a:xfrm>
            <a:off x="15520737" y="10963603"/>
            <a:ext cx="564017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4EBDF52-1EFA-45E2-8855-CF1F7DCD33E7}"/>
              </a:ext>
            </a:extLst>
          </p:cNvPr>
          <p:cNvSpPr/>
          <p:nvPr/>
        </p:nvSpPr>
        <p:spPr>
          <a:xfrm>
            <a:off x="15520737" y="12596780"/>
            <a:ext cx="564017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2E556B8-EB46-4556-B07B-B700E6814A5A}"/>
              </a:ext>
            </a:extLst>
          </p:cNvPr>
          <p:cNvSpPr/>
          <p:nvPr/>
        </p:nvSpPr>
        <p:spPr>
          <a:xfrm>
            <a:off x="15520737" y="17200864"/>
            <a:ext cx="564017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C2DFFA4-6C38-4B82-B3CD-7D28004ACF54}"/>
              </a:ext>
            </a:extLst>
          </p:cNvPr>
          <p:cNvSpPr/>
          <p:nvPr/>
        </p:nvSpPr>
        <p:spPr>
          <a:xfrm>
            <a:off x="15520737" y="18957989"/>
            <a:ext cx="564017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0047EB8-B5C4-4DB2-B2CE-10CCDD7AF766}"/>
              </a:ext>
            </a:extLst>
          </p:cNvPr>
          <p:cNvSpPr/>
          <p:nvPr/>
        </p:nvSpPr>
        <p:spPr>
          <a:xfrm>
            <a:off x="15520737" y="20370389"/>
            <a:ext cx="564017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FAEF0B9-16B0-411E-AF4D-258D4CEDA36E}"/>
              </a:ext>
            </a:extLst>
          </p:cNvPr>
          <p:cNvSpPr/>
          <p:nvPr/>
        </p:nvSpPr>
        <p:spPr>
          <a:xfrm>
            <a:off x="21627394" y="21915721"/>
            <a:ext cx="84759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7C9C73B-8102-4E1F-9E7A-3004324E39B8}"/>
              </a:ext>
            </a:extLst>
          </p:cNvPr>
          <p:cNvSpPr txBox="1"/>
          <p:nvPr/>
        </p:nvSpPr>
        <p:spPr>
          <a:xfrm>
            <a:off x="3786915" y="2960506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0</a:t>
            </a:r>
            <a:endParaRPr lang="zh-TW" altLang="en-US" sz="36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413D1E7C-9011-49D9-9168-2496BEED2836}"/>
              </a:ext>
            </a:extLst>
          </p:cNvPr>
          <p:cNvSpPr txBox="1"/>
          <p:nvPr/>
        </p:nvSpPr>
        <p:spPr>
          <a:xfrm>
            <a:off x="22148617" y="2975746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24</a:t>
            </a:r>
            <a:endParaRPr lang="zh-TW" altLang="en-US" sz="36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C27CE6E-B82B-4C71-AB21-4375C535D876}"/>
              </a:ext>
            </a:extLst>
          </p:cNvPr>
          <p:cNvSpPr/>
          <p:nvPr/>
        </p:nvSpPr>
        <p:spPr>
          <a:xfrm>
            <a:off x="3296092" y="1661353"/>
            <a:ext cx="1916695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CD58624-C727-4800-9FBB-73B32C7FD5DD}"/>
              </a:ext>
            </a:extLst>
          </p:cNvPr>
          <p:cNvSpPr/>
          <p:nvPr/>
        </p:nvSpPr>
        <p:spPr>
          <a:xfrm>
            <a:off x="3296092" y="3073753"/>
            <a:ext cx="1916695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52DFACF-B539-49EC-9CDD-7F888FA731C3}"/>
              </a:ext>
            </a:extLst>
          </p:cNvPr>
          <p:cNvSpPr/>
          <p:nvPr/>
        </p:nvSpPr>
        <p:spPr>
          <a:xfrm>
            <a:off x="3296092" y="4582707"/>
            <a:ext cx="1916695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2BBE3F2-C52B-448D-A02F-7CC56EA51AC1}"/>
              </a:ext>
            </a:extLst>
          </p:cNvPr>
          <p:cNvSpPr/>
          <p:nvPr/>
        </p:nvSpPr>
        <p:spPr>
          <a:xfrm>
            <a:off x="3296092" y="6091661"/>
            <a:ext cx="1447740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3CF22CA-0113-48B4-A47B-6C5B5B274225}"/>
              </a:ext>
            </a:extLst>
          </p:cNvPr>
          <p:cNvSpPr/>
          <p:nvPr/>
        </p:nvSpPr>
        <p:spPr>
          <a:xfrm>
            <a:off x="3296092" y="8097261"/>
            <a:ext cx="1447740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6FD4909-E60B-4910-BD18-EBD11FC7EEC7}"/>
              </a:ext>
            </a:extLst>
          </p:cNvPr>
          <p:cNvSpPr/>
          <p:nvPr/>
        </p:nvSpPr>
        <p:spPr>
          <a:xfrm>
            <a:off x="3296092" y="9682415"/>
            <a:ext cx="1916695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00D8DE7-49B2-4CDF-8229-CCF9D16AFD30}"/>
              </a:ext>
            </a:extLst>
          </p:cNvPr>
          <p:cNvSpPr/>
          <p:nvPr/>
        </p:nvSpPr>
        <p:spPr>
          <a:xfrm>
            <a:off x="3296092" y="11171014"/>
            <a:ext cx="1916695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19B7B5B-0C17-4F9C-AC6E-BCE3A5365AA8}"/>
              </a:ext>
            </a:extLst>
          </p:cNvPr>
          <p:cNvSpPr/>
          <p:nvPr/>
        </p:nvSpPr>
        <p:spPr>
          <a:xfrm>
            <a:off x="3296092" y="12802201"/>
            <a:ext cx="1916695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FA76E95-E127-4E15-9685-463B9E4E82AA}"/>
              </a:ext>
            </a:extLst>
          </p:cNvPr>
          <p:cNvSpPr/>
          <p:nvPr/>
        </p:nvSpPr>
        <p:spPr>
          <a:xfrm>
            <a:off x="3296092" y="14188922"/>
            <a:ext cx="1892595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75CCE61-E2A8-4EE9-85F8-FA028700FCF6}"/>
              </a:ext>
            </a:extLst>
          </p:cNvPr>
          <p:cNvSpPr/>
          <p:nvPr/>
        </p:nvSpPr>
        <p:spPr>
          <a:xfrm>
            <a:off x="3296092" y="17149723"/>
            <a:ext cx="1447740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7355A84-ED26-4B0E-8347-DD64AD62A1E7}"/>
              </a:ext>
            </a:extLst>
          </p:cNvPr>
          <p:cNvSpPr/>
          <p:nvPr/>
        </p:nvSpPr>
        <p:spPr>
          <a:xfrm>
            <a:off x="3296093" y="18850524"/>
            <a:ext cx="144774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F27F7A4-EE59-46A5-B0C8-4726EE7169B7}"/>
              </a:ext>
            </a:extLst>
          </p:cNvPr>
          <p:cNvSpPr/>
          <p:nvPr/>
        </p:nvSpPr>
        <p:spPr>
          <a:xfrm>
            <a:off x="3296092" y="20359478"/>
            <a:ext cx="1447740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F020B32-7063-4772-8250-6CD500016AD2}"/>
              </a:ext>
            </a:extLst>
          </p:cNvPr>
          <p:cNvSpPr/>
          <p:nvPr/>
        </p:nvSpPr>
        <p:spPr>
          <a:xfrm>
            <a:off x="3296092" y="21746199"/>
            <a:ext cx="1447740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957B372-8BA5-49D0-987E-AAE9E83386EA}"/>
              </a:ext>
            </a:extLst>
          </p:cNvPr>
          <p:cNvSpPr/>
          <p:nvPr/>
        </p:nvSpPr>
        <p:spPr>
          <a:xfrm>
            <a:off x="3296092" y="23230263"/>
            <a:ext cx="1447740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659A339-5F43-41D1-A302-1D1C36DEB846}"/>
              </a:ext>
            </a:extLst>
          </p:cNvPr>
          <p:cNvSpPr/>
          <p:nvPr/>
        </p:nvSpPr>
        <p:spPr>
          <a:xfrm>
            <a:off x="7761767" y="15697876"/>
            <a:ext cx="1446028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E48BF2D-70A8-47D5-ABFF-79D95C4551B3}"/>
              </a:ext>
            </a:extLst>
          </p:cNvPr>
          <p:cNvSpPr/>
          <p:nvPr/>
        </p:nvSpPr>
        <p:spPr>
          <a:xfrm>
            <a:off x="17773493" y="20377831"/>
            <a:ext cx="468955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66F6FC1-649E-409F-91ED-DB89645F500B}"/>
              </a:ext>
            </a:extLst>
          </p:cNvPr>
          <p:cNvSpPr/>
          <p:nvPr/>
        </p:nvSpPr>
        <p:spPr>
          <a:xfrm>
            <a:off x="17773493" y="21990915"/>
            <a:ext cx="468955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16D0983-3471-4646-A37C-908C5C5C2EDA}"/>
              </a:ext>
            </a:extLst>
          </p:cNvPr>
          <p:cNvSpPr/>
          <p:nvPr/>
        </p:nvSpPr>
        <p:spPr>
          <a:xfrm>
            <a:off x="17829602" y="23306679"/>
            <a:ext cx="468955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CFE2FAF-7155-4053-8761-639F90BFED66}"/>
              </a:ext>
            </a:extLst>
          </p:cNvPr>
          <p:cNvSpPr/>
          <p:nvPr/>
        </p:nvSpPr>
        <p:spPr>
          <a:xfrm>
            <a:off x="17773492" y="8048214"/>
            <a:ext cx="468955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C870D7F-E0AD-4F55-ADC2-5499367F200D}"/>
              </a:ext>
            </a:extLst>
          </p:cNvPr>
          <p:cNvSpPr/>
          <p:nvPr/>
        </p:nvSpPr>
        <p:spPr>
          <a:xfrm>
            <a:off x="17898412" y="6141039"/>
            <a:ext cx="468955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C58A265-4AD1-417D-9EB2-93CB456A61AD}"/>
              </a:ext>
            </a:extLst>
          </p:cNvPr>
          <p:cNvSpPr/>
          <p:nvPr/>
        </p:nvSpPr>
        <p:spPr>
          <a:xfrm>
            <a:off x="17829601" y="17181940"/>
            <a:ext cx="4392445" cy="1260000"/>
          </a:xfrm>
          <a:prstGeom prst="rect">
            <a:avLst/>
          </a:prstGeom>
          <a:solidFill>
            <a:srgbClr val="F9E1BD">
              <a:alpha val="49804"/>
            </a:srgbClr>
          </a:solidFill>
          <a:ln>
            <a:solidFill>
              <a:srgbClr val="F4BB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F41C5EB-C39D-41A6-8009-B93E382F6C85}"/>
              </a:ext>
            </a:extLst>
          </p:cNvPr>
          <p:cNvSpPr/>
          <p:nvPr/>
        </p:nvSpPr>
        <p:spPr>
          <a:xfrm>
            <a:off x="17773492" y="18779885"/>
            <a:ext cx="4392445" cy="1260000"/>
          </a:xfrm>
          <a:prstGeom prst="rect">
            <a:avLst/>
          </a:prstGeom>
          <a:solidFill>
            <a:srgbClr val="F9E1BD">
              <a:alpha val="49804"/>
            </a:srgbClr>
          </a:solidFill>
          <a:ln>
            <a:solidFill>
              <a:srgbClr val="F4BB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B1B392E-BE15-4BF2-8206-AEB571B713FD}"/>
              </a:ext>
            </a:extLst>
          </p:cNvPr>
          <p:cNvSpPr txBox="1"/>
          <p:nvPr/>
        </p:nvSpPr>
        <p:spPr>
          <a:xfrm>
            <a:off x="1647047" y="24740123"/>
            <a:ext cx="135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1180</a:t>
            </a:r>
            <a:endParaRPr lang="zh-TW" altLang="en-US" sz="36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5FFFB3B-BE51-459F-B10D-3F6EE17A159C}"/>
              </a:ext>
            </a:extLst>
          </p:cNvPr>
          <p:cNvSpPr txBox="1"/>
          <p:nvPr/>
        </p:nvSpPr>
        <p:spPr>
          <a:xfrm>
            <a:off x="21544922" y="24968794"/>
            <a:ext cx="135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1196</a:t>
            </a:r>
            <a:endParaRPr lang="zh-TW" altLang="en-US" sz="36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05D27A0-508F-47AC-9C10-A406210FE3C9}"/>
              </a:ext>
            </a:extLst>
          </p:cNvPr>
          <p:cNvSpPr/>
          <p:nvPr/>
        </p:nvSpPr>
        <p:spPr>
          <a:xfrm>
            <a:off x="3389988" y="20519108"/>
            <a:ext cx="573274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1FE559-7BF0-4925-8359-13FC1AE6AD56}"/>
              </a:ext>
            </a:extLst>
          </p:cNvPr>
          <p:cNvSpPr/>
          <p:nvPr/>
        </p:nvSpPr>
        <p:spPr>
          <a:xfrm>
            <a:off x="3334479" y="21931508"/>
            <a:ext cx="573274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4C9F0D1-C872-4DFF-8274-DF323DCA2591}"/>
              </a:ext>
            </a:extLst>
          </p:cNvPr>
          <p:cNvSpPr/>
          <p:nvPr/>
        </p:nvSpPr>
        <p:spPr>
          <a:xfrm>
            <a:off x="3389988" y="23336382"/>
            <a:ext cx="573274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5AA206-49F2-4272-91D4-5D9DF67D6D98}"/>
              </a:ext>
            </a:extLst>
          </p:cNvPr>
          <p:cNvSpPr/>
          <p:nvPr/>
        </p:nvSpPr>
        <p:spPr>
          <a:xfrm>
            <a:off x="3334478" y="6320223"/>
            <a:ext cx="573274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C675849-2E49-4DCD-B2B0-16E701565DA3}"/>
              </a:ext>
            </a:extLst>
          </p:cNvPr>
          <p:cNvSpPr/>
          <p:nvPr/>
        </p:nvSpPr>
        <p:spPr>
          <a:xfrm>
            <a:off x="3486878" y="7882669"/>
            <a:ext cx="573274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8425B4F-BEF1-4CC4-A9A9-4A401DEFDC14}"/>
              </a:ext>
            </a:extLst>
          </p:cNvPr>
          <p:cNvSpPr/>
          <p:nvPr/>
        </p:nvSpPr>
        <p:spPr>
          <a:xfrm>
            <a:off x="3334479" y="15611284"/>
            <a:ext cx="588514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0BB1592-C49B-4C85-AA6E-277ADAEB4945}"/>
              </a:ext>
            </a:extLst>
          </p:cNvPr>
          <p:cNvSpPr/>
          <p:nvPr/>
        </p:nvSpPr>
        <p:spPr>
          <a:xfrm>
            <a:off x="3313788" y="1674693"/>
            <a:ext cx="588514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36864FE-2504-4FF4-B79E-08CA0713F825}"/>
              </a:ext>
            </a:extLst>
          </p:cNvPr>
          <p:cNvSpPr/>
          <p:nvPr/>
        </p:nvSpPr>
        <p:spPr>
          <a:xfrm>
            <a:off x="3313788" y="3294313"/>
            <a:ext cx="588514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6F2F297-05A4-488D-9F43-56C757B8D41F}"/>
              </a:ext>
            </a:extLst>
          </p:cNvPr>
          <p:cNvSpPr/>
          <p:nvPr/>
        </p:nvSpPr>
        <p:spPr>
          <a:xfrm>
            <a:off x="3313788" y="4699187"/>
            <a:ext cx="588514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1E2F480-F07A-4110-899B-ECD64B79331D}"/>
              </a:ext>
            </a:extLst>
          </p:cNvPr>
          <p:cNvSpPr/>
          <p:nvPr/>
        </p:nvSpPr>
        <p:spPr>
          <a:xfrm>
            <a:off x="3334479" y="9481234"/>
            <a:ext cx="588514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258F811-FFF3-4460-9D88-933032553DD9}"/>
              </a:ext>
            </a:extLst>
          </p:cNvPr>
          <p:cNvSpPr/>
          <p:nvPr/>
        </p:nvSpPr>
        <p:spPr>
          <a:xfrm>
            <a:off x="3313788" y="11100854"/>
            <a:ext cx="588514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E2786DA-8489-4454-ABBB-B77AFAC28FC3}"/>
              </a:ext>
            </a:extLst>
          </p:cNvPr>
          <p:cNvSpPr/>
          <p:nvPr/>
        </p:nvSpPr>
        <p:spPr>
          <a:xfrm>
            <a:off x="3410678" y="12641346"/>
            <a:ext cx="588514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E939591-45F0-4FD6-971E-5FDABD19B4B5}"/>
              </a:ext>
            </a:extLst>
          </p:cNvPr>
          <p:cNvSpPr/>
          <p:nvPr/>
        </p:nvSpPr>
        <p:spPr>
          <a:xfrm>
            <a:off x="3338322" y="14070792"/>
            <a:ext cx="588514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C689691-D973-4853-A1CB-78796E7BBC2F}"/>
              </a:ext>
            </a:extLst>
          </p:cNvPr>
          <p:cNvSpPr/>
          <p:nvPr/>
        </p:nvSpPr>
        <p:spPr>
          <a:xfrm>
            <a:off x="8548248" y="17127204"/>
            <a:ext cx="791095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AB504C9-0679-41C0-BD71-5E59BF4574DA}"/>
              </a:ext>
            </a:extLst>
          </p:cNvPr>
          <p:cNvSpPr/>
          <p:nvPr/>
        </p:nvSpPr>
        <p:spPr>
          <a:xfrm>
            <a:off x="9990821" y="18823156"/>
            <a:ext cx="646837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1326086-FD8A-4D84-A556-C8ED7E40F69C}"/>
              </a:ext>
            </a:extLst>
          </p:cNvPr>
          <p:cNvSpPr/>
          <p:nvPr/>
        </p:nvSpPr>
        <p:spPr>
          <a:xfrm>
            <a:off x="10002712" y="20298828"/>
            <a:ext cx="646837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295DE71-A97D-4197-8F34-1C6D27918128}"/>
              </a:ext>
            </a:extLst>
          </p:cNvPr>
          <p:cNvSpPr/>
          <p:nvPr/>
        </p:nvSpPr>
        <p:spPr>
          <a:xfrm>
            <a:off x="15417209" y="1461183"/>
            <a:ext cx="708482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45B1C5B-717C-4822-9749-EFA288C1271B}"/>
              </a:ext>
            </a:extLst>
          </p:cNvPr>
          <p:cNvSpPr/>
          <p:nvPr/>
        </p:nvSpPr>
        <p:spPr>
          <a:xfrm>
            <a:off x="16863237" y="3127736"/>
            <a:ext cx="563880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4B1403E-7401-4688-B23D-63E2D4EFD21E}"/>
              </a:ext>
            </a:extLst>
          </p:cNvPr>
          <p:cNvSpPr/>
          <p:nvPr/>
        </p:nvSpPr>
        <p:spPr>
          <a:xfrm>
            <a:off x="16863237" y="4794289"/>
            <a:ext cx="561399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9880335-B868-4645-840C-08BFB19A57BC}"/>
              </a:ext>
            </a:extLst>
          </p:cNvPr>
          <p:cNvSpPr/>
          <p:nvPr/>
        </p:nvSpPr>
        <p:spPr>
          <a:xfrm>
            <a:off x="16875128" y="6269961"/>
            <a:ext cx="561399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C7519C6-3637-4ADD-88B1-63219212B37F}"/>
              </a:ext>
            </a:extLst>
          </p:cNvPr>
          <p:cNvSpPr/>
          <p:nvPr/>
        </p:nvSpPr>
        <p:spPr>
          <a:xfrm>
            <a:off x="15359623" y="9689934"/>
            <a:ext cx="708482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94B1A92-F693-4A9B-A89D-C620D122EFB2}"/>
              </a:ext>
            </a:extLst>
          </p:cNvPr>
          <p:cNvSpPr/>
          <p:nvPr/>
        </p:nvSpPr>
        <p:spPr>
          <a:xfrm>
            <a:off x="15417209" y="11205854"/>
            <a:ext cx="708482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B34DE6E-2424-4098-A062-3E57EE4C288C}"/>
              </a:ext>
            </a:extLst>
          </p:cNvPr>
          <p:cNvSpPr/>
          <p:nvPr/>
        </p:nvSpPr>
        <p:spPr>
          <a:xfrm>
            <a:off x="3446097" y="17127204"/>
            <a:ext cx="4911094" cy="1260000"/>
          </a:xfrm>
          <a:prstGeom prst="rect">
            <a:avLst/>
          </a:prstGeom>
          <a:solidFill>
            <a:srgbClr val="F9E1BD">
              <a:alpha val="49804"/>
            </a:srgbClr>
          </a:solidFill>
          <a:ln>
            <a:solidFill>
              <a:srgbClr val="F4BB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EC5E2AD-C91A-4F24-A911-DB628A9C2F3C}"/>
              </a:ext>
            </a:extLst>
          </p:cNvPr>
          <p:cNvSpPr/>
          <p:nvPr/>
        </p:nvSpPr>
        <p:spPr>
          <a:xfrm>
            <a:off x="3389987" y="18725149"/>
            <a:ext cx="5677237" cy="1260000"/>
          </a:xfrm>
          <a:prstGeom prst="rect">
            <a:avLst/>
          </a:prstGeom>
          <a:solidFill>
            <a:srgbClr val="F9E1BD">
              <a:alpha val="49804"/>
            </a:srgbClr>
          </a:solidFill>
          <a:ln>
            <a:solidFill>
              <a:srgbClr val="F4BB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C8435559-E8B9-45B6-922A-7BC6B8094237}"/>
              </a:ext>
            </a:extLst>
          </p:cNvPr>
          <p:cNvSpPr txBox="1"/>
          <p:nvPr/>
        </p:nvSpPr>
        <p:spPr>
          <a:xfrm>
            <a:off x="1640773" y="25023249"/>
            <a:ext cx="135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1196</a:t>
            </a:r>
            <a:endParaRPr lang="zh-TW" altLang="en-US" sz="36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4E502BEF-3246-4D1D-90AE-EAB3EE60CEC6}"/>
              </a:ext>
            </a:extLst>
          </p:cNvPr>
          <p:cNvSpPr txBox="1"/>
          <p:nvPr/>
        </p:nvSpPr>
        <p:spPr>
          <a:xfrm>
            <a:off x="21800103" y="24700083"/>
            <a:ext cx="135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1216</a:t>
            </a:r>
            <a:endParaRPr lang="zh-TW" altLang="en-US" sz="36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EE23449-EBAA-42D0-9036-5158D552DC11}"/>
              </a:ext>
            </a:extLst>
          </p:cNvPr>
          <p:cNvSpPr/>
          <p:nvPr/>
        </p:nvSpPr>
        <p:spPr>
          <a:xfrm>
            <a:off x="3238506" y="9689934"/>
            <a:ext cx="1311436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FB61F0A-381F-4D48-822F-09404BFF61A2}"/>
              </a:ext>
            </a:extLst>
          </p:cNvPr>
          <p:cNvSpPr/>
          <p:nvPr/>
        </p:nvSpPr>
        <p:spPr>
          <a:xfrm>
            <a:off x="3296092" y="11205854"/>
            <a:ext cx="1311436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97A13E7-2920-4D0F-B9FB-25C365D85CBF}"/>
              </a:ext>
            </a:extLst>
          </p:cNvPr>
          <p:cNvSpPr/>
          <p:nvPr/>
        </p:nvSpPr>
        <p:spPr>
          <a:xfrm>
            <a:off x="3238506" y="1461183"/>
            <a:ext cx="107831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5BDA52B-87BA-4187-ACFF-59E0A630D9D3}"/>
              </a:ext>
            </a:extLst>
          </p:cNvPr>
          <p:cNvSpPr/>
          <p:nvPr/>
        </p:nvSpPr>
        <p:spPr>
          <a:xfrm>
            <a:off x="3238506" y="3127736"/>
            <a:ext cx="107831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0CC007F-AE94-4BEA-B74E-BAF8528F8905}"/>
              </a:ext>
            </a:extLst>
          </p:cNvPr>
          <p:cNvSpPr/>
          <p:nvPr/>
        </p:nvSpPr>
        <p:spPr>
          <a:xfrm>
            <a:off x="3238506" y="4837722"/>
            <a:ext cx="107831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67C704E-B48A-426D-BD9F-291956E65BCA}"/>
              </a:ext>
            </a:extLst>
          </p:cNvPr>
          <p:cNvSpPr/>
          <p:nvPr/>
        </p:nvSpPr>
        <p:spPr>
          <a:xfrm>
            <a:off x="3296091" y="6097722"/>
            <a:ext cx="1311436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08A6263-5AC6-4A1D-B788-6E2163738CCD}"/>
              </a:ext>
            </a:extLst>
          </p:cNvPr>
          <p:cNvSpPr/>
          <p:nvPr/>
        </p:nvSpPr>
        <p:spPr>
          <a:xfrm>
            <a:off x="3296091" y="12817670"/>
            <a:ext cx="1319190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B65D6E2-715A-47B5-846E-205DA936BCF3}"/>
              </a:ext>
            </a:extLst>
          </p:cNvPr>
          <p:cNvSpPr/>
          <p:nvPr/>
        </p:nvSpPr>
        <p:spPr>
          <a:xfrm>
            <a:off x="3238505" y="14364381"/>
            <a:ext cx="1324948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52C42DE-A122-4D3A-A68A-49BC142B779B}"/>
              </a:ext>
            </a:extLst>
          </p:cNvPr>
          <p:cNvSpPr/>
          <p:nvPr/>
        </p:nvSpPr>
        <p:spPr>
          <a:xfrm>
            <a:off x="3296092" y="15736966"/>
            <a:ext cx="1311436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B055E58-2D9B-4968-8C70-03A91AF92678}"/>
              </a:ext>
            </a:extLst>
          </p:cNvPr>
          <p:cNvSpPr/>
          <p:nvPr/>
        </p:nvSpPr>
        <p:spPr>
          <a:xfrm>
            <a:off x="4900728" y="3355666"/>
            <a:ext cx="1145214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C312441-1512-4918-A3E9-B097FEC6F493}"/>
              </a:ext>
            </a:extLst>
          </p:cNvPr>
          <p:cNvSpPr/>
          <p:nvPr/>
        </p:nvSpPr>
        <p:spPr>
          <a:xfrm>
            <a:off x="12351941" y="1588022"/>
            <a:ext cx="400093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3BCF9CE-7213-4290-A28C-518BD11173D2}"/>
              </a:ext>
            </a:extLst>
          </p:cNvPr>
          <p:cNvSpPr/>
          <p:nvPr/>
        </p:nvSpPr>
        <p:spPr>
          <a:xfrm>
            <a:off x="12351939" y="7804945"/>
            <a:ext cx="405852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AC4F1EF-372C-4D99-B1B8-C8C2DD105C0E}"/>
              </a:ext>
            </a:extLst>
          </p:cNvPr>
          <p:cNvSpPr/>
          <p:nvPr/>
        </p:nvSpPr>
        <p:spPr>
          <a:xfrm>
            <a:off x="16410460" y="4781430"/>
            <a:ext cx="593917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9ED942C-CDB6-41CF-8895-F8A0FCC4DF3C}"/>
              </a:ext>
            </a:extLst>
          </p:cNvPr>
          <p:cNvSpPr/>
          <p:nvPr/>
        </p:nvSpPr>
        <p:spPr>
          <a:xfrm>
            <a:off x="16565526" y="9674312"/>
            <a:ext cx="578411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B94312D-58F8-4D7A-A7DD-1ECCB185DC5F}"/>
              </a:ext>
            </a:extLst>
          </p:cNvPr>
          <p:cNvSpPr/>
          <p:nvPr/>
        </p:nvSpPr>
        <p:spPr>
          <a:xfrm>
            <a:off x="16577039" y="11238407"/>
            <a:ext cx="578411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8D60182-A0C9-4508-B403-B0A33451E53A}"/>
              </a:ext>
            </a:extLst>
          </p:cNvPr>
          <p:cNvSpPr/>
          <p:nvPr/>
        </p:nvSpPr>
        <p:spPr>
          <a:xfrm>
            <a:off x="12282840" y="17331604"/>
            <a:ext cx="407003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442F5CB-98D8-4FF5-ABB0-CA8DB35D701D}"/>
              </a:ext>
            </a:extLst>
          </p:cNvPr>
          <p:cNvSpPr/>
          <p:nvPr/>
        </p:nvSpPr>
        <p:spPr>
          <a:xfrm>
            <a:off x="12282840" y="18694697"/>
            <a:ext cx="420515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2A7F249-F62D-459D-94C6-32333F682488}"/>
              </a:ext>
            </a:extLst>
          </p:cNvPr>
          <p:cNvSpPr/>
          <p:nvPr/>
        </p:nvSpPr>
        <p:spPr>
          <a:xfrm>
            <a:off x="12282840" y="20135066"/>
            <a:ext cx="420515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63316F2-4B0B-45BF-A02F-48A33FBF4406}"/>
              </a:ext>
            </a:extLst>
          </p:cNvPr>
          <p:cNvSpPr/>
          <p:nvPr/>
        </p:nvSpPr>
        <p:spPr>
          <a:xfrm>
            <a:off x="12282840" y="21751045"/>
            <a:ext cx="429419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55CB43A-7185-46ED-BED1-89A183214343}"/>
              </a:ext>
            </a:extLst>
          </p:cNvPr>
          <p:cNvSpPr/>
          <p:nvPr/>
        </p:nvSpPr>
        <p:spPr>
          <a:xfrm>
            <a:off x="16577038" y="23237835"/>
            <a:ext cx="578411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637AF976-5AE0-4AC4-875C-569601D214F7}"/>
              </a:ext>
            </a:extLst>
          </p:cNvPr>
          <p:cNvSpPr txBox="1"/>
          <p:nvPr/>
        </p:nvSpPr>
        <p:spPr>
          <a:xfrm>
            <a:off x="2108606" y="24842795"/>
            <a:ext cx="135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1216</a:t>
            </a:r>
            <a:endParaRPr lang="zh-TW" altLang="en-US" sz="36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44B62745-9BD4-49CC-8772-1A26FA3C4897}"/>
              </a:ext>
            </a:extLst>
          </p:cNvPr>
          <p:cNvSpPr txBox="1"/>
          <p:nvPr/>
        </p:nvSpPr>
        <p:spPr>
          <a:xfrm>
            <a:off x="21672511" y="24975527"/>
            <a:ext cx="135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1240</a:t>
            </a:r>
            <a:endParaRPr lang="zh-TW" altLang="en-US" sz="36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6E9CB4E-546D-4C20-A849-CD81D87CA49E}"/>
              </a:ext>
            </a:extLst>
          </p:cNvPr>
          <p:cNvSpPr/>
          <p:nvPr/>
        </p:nvSpPr>
        <p:spPr>
          <a:xfrm>
            <a:off x="16562860" y="1645068"/>
            <a:ext cx="593917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6B89F1B-02A6-42C6-8840-BAEE4041686E}"/>
              </a:ext>
            </a:extLst>
          </p:cNvPr>
          <p:cNvSpPr/>
          <p:nvPr/>
        </p:nvSpPr>
        <p:spPr>
          <a:xfrm>
            <a:off x="16487992" y="3347431"/>
            <a:ext cx="593917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C2B213F-AA3F-495D-A224-3D4EBF5D75F2}"/>
              </a:ext>
            </a:extLst>
          </p:cNvPr>
          <p:cNvSpPr/>
          <p:nvPr/>
        </p:nvSpPr>
        <p:spPr>
          <a:xfrm>
            <a:off x="16410459" y="6200552"/>
            <a:ext cx="593917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E7673BB-56FB-49CD-BB23-1F28349B86F2}"/>
              </a:ext>
            </a:extLst>
          </p:cNvPr>
          <p:cNvSpPr/>
          <p:nvPr/>
        </p:nvSpPr>
        <p:spPr>
          <a:xfrm>
            <a:off x="16562859" y="7901864"/>
            <a:ext cx="593917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BD442AF-00CE-410D-8EDD-9D7BB1B699C3}"/>
              </a:ext>
            </a:extLst>
          </p:cNvPr>
          <p:cNvSpPr/>
          <p:nvPr/>
        </p:nvSpPr>
        <p:spPr>
          <a:xfrm>
            <a:off x="16577039" y="17370611"/>
            <a:ext cx="578411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46F48D3-9A9E-4580-BE7F-3EA6FA1C048F}"/>
              </a:ext>
            </a:extLst>
          </p:cNvPr>
          <p:cNvSpPr/>
          <p:nvPr/>
        </p:nvSpPr>
        <p:spPr>
          <a:xfrm>
            <a:off x="16562859" y="19053056"/>
            <a:ext cx="578411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710B72E-071E-48B9-9BFC-AFBC9BF84609}"/>
              </a:ext>
            </a:extLst>
          </p:cNvPr>
          <p:cNvSpPr/>
          <p:nvPr/>
        </p:nvSpPr>
        <p:spPr>
          <a:xfrm>
            <a:off x="16565526" y="20313056"/>
            <a:ext cx="578411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F2FB8D8-CDC5-44C7-8820-1BD180D544AB}"/>
              </a:ext>
            </a:extLst>
          </p:cNvPr>
          <p:cNvSpPr/>
          <p:nvPr/>
        </p:nvSpPr>
        <p:spPr>
          <a:xfrm>
            <a:off x="16643058" y="21824933"/>
            <a:ext cx="578411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1B6967F-F5FB-4497-80C5-20DC26788EB9}"/>
              </a:ext>
            </a:extLst>
          </p:cNvPr>
          <p:cNvSpPr/>
          <p:nvPr/>
        </p:nvSpPr>
        <p:spPr>
          <a:xfrm>
            <a:off x="16577039" y="12868634"/>
            <a:ext cx="578411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1BD241A-BEED-4859-BCE5-F8B304DEE328}"/>
              </a:ext>
            </a:extLst>
          </p:cNvPr>
          <p:cNvSpPr/>
          <p:nvPr/>
        </p:nvSpPr>
        <p:spPr>
          <a:xfrm>
            <a:off x="16588552" y="14432729"/>
            <a:ext cx="578411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55DB17C5-80F1-4ED2-84DB-34069D6BCD6A}"/>
              </a:ext>
            </a:extLst>
          </p:cNvPr>
          <p:cNvSpPr/>
          <p:nvPr/>
        </p:nvSpPr>
        <p:spPr>
          <a:xfrm>
            <a:off x="16562858" y="15808695"/>
            <a:ext cx="578411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781E700-40DF-451A-9A76-06B3274FC764}"/>
              </a:ext>
            </a:extLst>
          </p:cNvPr>
          <p:cNvSpPr/>
          <p:nvPr/>
        </p:nvSpPr>
        <p:spPr>
          <a:xfrm>
            <a:off x="3202636" y="17331604"/>
            <a:ext cx="1523422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0F4A601-0292-41ED-8100-49F82B35AF20}"/>
              </a:ext>
            </a:extLst>
          </p:cNvPr>
          <p:cNvSpPr/>
          <p:nvPr/>
        </p:nvSpPr>
        <p:spPr>
          <a:xfrm>
            <a:off x="3202636" y="18961525"/>
            <a:ext cx="372979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321A0B-160A-4FCD-8C0A-D9228A187CA7}"/>
              </a:ext>
            </a:extLst>
          </p:cNvPr>
          <p:cNvSpPr/>
          <p:nvPr/>
        </p:nvSpPr>
        <p:spPr>
          <a:xfrm>
            <a:off x="3202636" y="20373925"/>
            <a:ext cx="372979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DCF474C-A840-4080-AD45-6715B17D1FF3}"/>
              </a:ext>
            </a:extLst>
          </p:cNvPr>
          <p:cNvSpPr/>
          <p:nvPr/>
        </p:nvSpPr>
        <p:spPr>
          <a:xfrm>
            <a:off x="3202636" y="21786325"/>
            <a:ext cx="372979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AB5A897-2739-4D99-9186-424EBC3CF3EB}"/>
              </a:ext>
            </a:extLst>
          </p:cNvPr>
          <p:cNvSpPr/>
          <p:nvPr/>
        </p:nvSpPr>
        <p:spPr>
          <a:xfrm>
            <a:off x="7200478" y="1647788"/>
            <a:ext cx="589883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07DECA0-4B29-4EC8-999A-A52210AE7614}"/>
              </a:ext>
            </a:extLst>
          </p:cNvPr>
          <p:cNvSpPr/>
          <p:nvPr/>
        </p:nvSpPr>
        <p:spPr>
          <a:xfrm>
            <a:off x="7200478" y="3295576"/>
            <a:ext cx="589883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F709CCF-FA5B-46CC-BC08-684C6ABB7525}"/>
              </a:ext>
            </a:extLst>
          </p:cNvPr>
          <p:cNvSpPr/>
          <p:nvPr/>
        </p:nvSpPr>
        <p:spPr>
          <a:xfrm>
            <a:off x="7352878" y="7862582"/>
            <a:ext cx="589883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en-US" altLang="zh-TW" sz="2400" dirty="0"/>
              <a:t>v</a:t>
            </a:r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827DBD2-D64D-4D54-8418-5980B62F2B20}"/>
              </a:ext>
            </a:extLst>
          </p:cNvPr>
          <p:cNvSpPr/>
          <p:nvPr/>
        </p:nvSpPr>
        <p:spPr>
          <a:xfrm>
            <a:off x="7200478" y="4816736"/>
            <a:ext cx="589883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E109E82-7D2A-43BE-B794-756B671761D5}"/>
              </a:ext>
            </a:extLst>
          </p:cNvPr>
          <p:cNvSpPr/>
          <p:nvPr/>
        </p:nvSpPr>
        <p:spPr>
          <a:xfrm>
            <a:off x="7352878" y="6355764"/>
            <a:ext cx="589883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788F081-D5E6-434E-B8BA-3D649AD098C5}"/>
              </a:ext>
            </a:extLst>
          </p:cNvPr>
          <p:cNvSpPr/>
          <p:nvPr/>
        </p:nvSpPr>
        <p:spPr>
          <a:xfrm>
            <a:off x="7200478" y="18979392"/>
            <a:ext cx="589883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452C063-B5F9-490F-9632-45AD996A2042}"/>
              </a:ext>
            </a:extLst>
          </p:cNvPr>
          <p:cNvSpPr/>
          <p:nvPr/>
        </p:nvSpPr>
        <p:spPr>
          <a:xfrm>
            <a:off x="7273134" y="20401689"/>
            <a:ext cx="589883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0E9CAE7-64B1-4486-B553-8EC554A71B33}"/>
              </a:ext>
            </a:extLst>
          </p:cNvPr>
          <p:cNvSpPr/>
          <p:nvPr/>
        </p:nvSpPr>
        <p:spPr>
          <a:xfrm>
            <a:off x="7185647" y="22096714"/>
            <a:ext cx="589883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3BFD9E4-F80D-4F57-BF1F-C7E1103C7EFA}"/>
              </a:ext>
            </a:extLst>
          </p:cNvPr>
          <p:cNvSpPr/>
          <p:nvPr/>
        </p:nvSpPr>
        <p:spPr>
          <a:xfrm>
            <a:off x="7258303" y="23519011"/>
            <a:ext cx="589883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C70CBA9-5852-4F30-AA2D-D33E5F8A7CCF}"/>
              </a:ext>
            </a:extLst>
          </p:cNvPr>
          <p:cNvSpPr/>
          <p:nvPr/>
        </p:nvSpPr>
        <p:spPr>
          <a:xfrm>
            <a:off x="7185647" y="9651340"/>
            <a:ext cx="606606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BE1BFCB-D04B-4F39-BE9C-DD27569A8B76}"/>
              </a:ext>
            </a:extLst>
          </p:cNvPr>
          <p:cNvSpPr/>
          <p:nvPr/>
        </p:nvSpPr>
        <p:spPr>
          <a:xfrm>
            <a:off x="7197160" y="11215435"/>
            <a:ext cx="606606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C3E4B0A-5B49-4532-8C03-6612BC0AF6AC}"/>
              </a:ext>
            </a:extLst>
          </p:cNvPr>
          <p:cNvSpPr/>
          <p:nvPr/>
        </p:nvSpPr>
        <p:spPr>
          <a:xfrm>
            <a:off x="7160838" y="12561399"/>
            <a:ext cx="606606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CCACDBC-9A52-4CC3-B820-C16F065DD857}"/>
              </a:ext>
            </a:extLst>
          </p:cNvPr>
          <p:cNvSpPr/>
          <p:nvPr/>
        </p:nvSpPr>
        <p:spPr>
          <a:xfrm>
            <a:off x="7172351" y="14125494"/>
            <a:ext cx="606606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B7179B2-E71A-49B4-9CB4-DE4D81F0C760}"/>
              </a:ext>
            </a:extLst>
          </p:cNvPr>
          <p:cNvSpPr/>
          <p:nvPr/>
        </p:nvSpPr>
        <p:spPr>
          <a:xfrm>
            <a:off x="7273134" y="15701683"/>
            <a:ext cx="606606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59FC14A-F4CC-424B-BC9E-503EB3585ECF}"/>
              </a:ext>
            </a:extLst>
          </p:cNvPr>
          <p:cNvSpPr/>
          <p:nvPr/>
        </p:nvSpPr>
        <p:spPr>
          <a:xfrm>
            <a:off x="14707064" y="18979392"/>
            <a:ext cx="372979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08DF4BF-DF38-4B08-9779-DA6C33A3E80C}"/>
              </a:ext>
            </a:extLst>
          </p:cNvPr>
          <p:cNvSpPr/>
          <p:nvPr/>
        </p:nvSpPr>
        <p:spPr>
          <a:xfrm>
            <a:off x="14707064" y="20391792"/>
            <a:ext cx="372979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4B50153-8211-4692-924D-5A9A32046E7F}"/>
              </a:ext>
            </a:extLst>
          </p:cNvPr>
          <p:cNvSpPr/>
          <p:nvPr/>
        </p:nvSpPr>
        <p:spPr>
          <a:xfrm>
            <a:off x="14707064" y="21804192"/>
            <a:ext cx="372979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574AC51-9AE5-47C3-9D9B-6EC16D760199}"/>
              </a:ext>
            </a:extLst>
          </p:cNvPr>
          <p:cNvSpPr/>
          <p:nvPr/>
        </p:nvSpPr>
        <p:spPr>
          <a:xfrm>
            <a:off x="18585712" y="17331604"/>
            <a:ext cx="3865212" cy="1260000"/>
          </a:xfrm>
          <a:prstGeom prst="rect">
            <a:avLst/>
          </a:prstGeom>
          <a:solidFill>
            <a:srgbClr val="F9E1BD">
              <a:alpha val="49804"/>
            </a:srgbClr>
          </a:solidFill>
          <a:ln>
            <a:solidFill>
              <a:srgbClr val="F4BB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F116785-324F-4850-BE14-044500A28266}"/>
              </a:ext>
            </a:extLst>
          </p:cNvPr>
          <p:cNvSpPr/>
          <p:nvPr/>
        </p:nvSpPr>
        <p:spPr>
          <a:xfrm>
            <a:off x="18605582" y="19055592"/>
            <a:ext cx="386521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D7DFE06-D1F0-485E-BACC-C5097AA5EFD4}"/>
              </a:ext>
            </a:extLst>
          </p:cNvPr>
          <p:cNvSpPr/>
          <p:nvPr/>
        </p:nvSpPr>
        <p:spPr>
          <a:xfrm>
            <a:off x="18585712" y="20526325"/>
            <a:ext cx="386521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EE9FC98-012F-41C5-BB3F-CE5A3A2600F2}"/>
              </a:ext>
            </a:extLst>
          </p:cNvPr>
          <p:cNvSpPr/>
          <p:nvPr/>
        </p:nvSpPr>
        <p:spPr>
          <a:xfrm>
            <a:off x="18585712" y="21804192"/>
            <a:ext cx="386521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37E05E0-CAFA-4768-88AD-573C036FCB24}"/>
              </a:ext>
            </a:extLst>
          </p:cNvPr>
          <p:cNvSpPr/>
          <p:nvPr/>
        </p:nvSpPr>
        <p:spPr>
          <a:xfrm>
            <a:off x="18585712" y="23255420"/>
            <a:ext cx="386521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52CF75D-D0E4-41E0-B9CE-20CE956FF472}"/>
              </a:ext>
            </a:extLst>
          </p:cNvPr>
          <p:cNvSpPr/>
          <p:nvPr/>
        </p:nvSpPr>
        <p:spPr>
          <a:xfrm>
            <a:off x="18605582" y="14136883"/>
            <a:ext cx="386521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001E69C-5024-4BB9-A5D5-F7B3D1934290}"/>
              </a:ext>
            </a:extLst>
          </p:cNvPr>
          <p:cNvSpPr/>
          <p:nvPr/>
        </p:nvSpPr>
        <p:spPr>
          <a:xfrm>
            <a:off x="18585712" y="12561399"/>
            <a:ext cx="386521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A7BC09E-240C-4C05-ADE3-F7FF202C9C40}"/>
              </a:ext>
            </a:extLst>
          </p:cNvPr>
          <p:cNvSpPr/>
          <p:nvPr/>
        </p:nvSpPr>
        <p:spPr>
          <a:xfrm>
            <a:off x="18491457" y="11292466"/>
            <a:ext cx="386521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0BCB6E7-9A75-4FEF-85A0-11FB71278411}"/>
              </a:ext>
            </a:extLst>
          </p:cNvPr>
          <p:cNvSpPr/>
          <p:nvPr/>
        </p:nvSpPr>
        <p:spPr>
          <a:xfrm>
            <a:off x="18504753" y="9517787"/>
            <a:ext cx="386521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7D487F5-338B-4E98-8BAD-326F3B171913}"/>
              </a:ext>
            </a:extLst>
          </p:cNvPr>
          <p:cNvSpPr/>
          <p:nvPr/>
        </p:nvSpPr>
        <p:spPr>
          <a:xfrm>
            <a:off x="18436856" y="7862582"/>
            <a:ext cx="386521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935452A-8B4A-470C-AEFF-003A3D60DDC1}"/>
              </a:ext>
            </a:extLst>
          </p:cNvPr>
          <p:cNvSpPr/>
          <p:nvPr/>
        </p:nvSpPr>
        <p:spPr>
          <a:xfrm>
            <a:off x="18589256" y="6087903"/>
            <a:ext cx="386521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D970F5B-527B-468F-9B42-F8DA8C7FB978}"/>
              </a:ext>
            </a:extLst>
          </p:cNvPr>
          <p:cNvSpPr/>
          <p:nvPr/>
        </p:nvSpPr>
        <p:spPr>
          <a:xfrm>
            <a:off x="18605582" y="4592634"/>
            <a:ext cx="386521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C52F874-8699-47AB-825A-1F2461D7A1A9}"/>
              </a:ext>
            </a:extLst>
          </p:cNvPr>
          <p:cNvSpPr/>
          <p:nvPr/>
        </p:nvSpPr>
        <p:spPr>
          <a:xfrm>
            <a:off x="18585712" y="3148075"/>
            <a:ext cx="386521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B7DEDA0-7134-4C51-B43A-BEB3A5EF6601}"/>
              </a:ext>
            </a:extLst>
          </p:cNvPr>
          <p:cNvSpPr/>
          <p:nvPr/>
        </p:nvSpPr>
        <p:spPr>
          <a:xfrm>
            <a:off x="18504753" y="1577532"/>
            <a:ext cx="386521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4B4C1416-E1E1-4C9A-8DB4-1CA27F182967}"/>
              </a:ext>
            </a:extLst>
          </p:cNvPr>
          <p:cNvSpPr/>
          <p:nvPr/>
        </p:nvSpPr>
        <p:spPr>
          <a:xfrm>
            <a:off x="18585712" y="15701683"/>
            <a:ext cx="386521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54BDB752-E63C-43E9-B56C-EBCD417C3E9E}"/>
              </a:ext>
            </a:extLst>
          </p:cNvPr>
          <p:cNvSpPr txBox="1"/>
          <p:nvPr/>
        </p:nvSpPr>
        <p:spPr>
          <a:xfrm>
            <a:off x="2044808" y="24975527"/>
            <a:ext cx="135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1240</a:t>
            </a:r>
            <a:endParaRPr lang="zh-TW" altLang="en-US" sz="3600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CD15833F-1FF2-4091-81A8-BA227369BE20}"/>
              </a:ext>
            </a:extLst>
          </p:cNvPr>
          <p:cNvSpPr txBox="1"/>
          <p:nvPr/>
        </p:nvSpPr>
        <p:spPr>
          <a:xfrm>
            <a:off x="21793669" y="24976464"/>
            <a:ext cx="135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1268</a:t>
            </a:r>
            <a:endParaRPr lang="zh-TW" altLang="en-US" sz="36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E2150A1-88A4-4C8D-8AA0-28AC0CD4B2B6}"/>
              </a:ext>
            </a:extLst>
          </p:cNvPr>
          <p:cNvSpPr/>
          <p:nvPr/>
        </p:nvSpPr>
        <p:spPr>
          <a:xfrm>
            <a:off x="3169897" y="17331604"/>
            <a:ext cx="19132171" cy="1260000"/>
          </a:xfrm>
          <a:prstGeom prst="rect">
            <a:avLst/>
          </a:prstGeom>
          <a:solidFill>
            <a:srgbClr val="F9E1BD">
              <a:alpha val="49804"/>
            </a:srgbClr>
          </a:solidFill>
          <a:ln>
            <a:solidFill>
              <a:srgbClr val="F4BB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4CFB31A-117E-4313-B80B-185BAF6B573D}"/>
              </a:ext>
            </a:extLst>
          </p:cNvPr>
          <p:cNvSpPr/>
          <p:nvPr/>
        </p:nvSpPr>
        <p:spPr>
          <a:xfrm>
            <a:off x="3169897" y="19055592"/>
            <a:ext cx="1913217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D4C0E47-65BB-4874-A9E3-4C934CEAD4E2}"/>
              </a:ext>
            </a:extLst>
          </p:cNvPr>
          <p:cNvSpPr/>
          <p:nvPr/>
        </p:nvSpPr>
        <p:spPr>
          <a:xfrm>
            <a:off x="3169897" y="20526325"/>
            <a:ext cx="1913217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37FCC09-A8FC-4983-8115-EA3E9F7D7A20}"/>
              </a:ext>
            </a:extLst>
          </p:cNvPr>
          <p:cNvSpPr/>
          <p:nvPr/>
        </p:nvSpPr>
        <p:spPr>
          <a:xfrm>
            <a:off x="3169897" y="21804192"/>
            <a:ext cx="1509683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E400FF5-5A09-42D2-9C0D-541C71738E1C}"/>
              </a:ext>
            </a:extLst>
          </p:cNvPr>
          <p:cNvSpPr/>
          <p:nvPr/>
        </p:nvSpPr>
        <p:spPr>
          <a:xfrm>
            <a:off x="3169897" y="23255420"/>
            <a:ext cx="1509683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1B6E06C-6758-45B7-A1FA-FCE517CD799A}"/>
              </a:ext>
            </a:extLst>
          </p:cNvPr>
          <p:cNvSpPr/>
          <p:nvPr/>
        </p:nvSpPr>
        <p:spPr>
          <a:xfrm>
            <a:off x="3169897" y="14136883"/>
            <a:ext cx="1913217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3850FFE-4642-46C9-BF84-55A01B63E753}"/>
              </a:ext>
            </a:extLst>
          </p:cNvPr>
          <p:cNvSpPr/>
          <p:nvPr/>
        </p:nvSpPr>
        <p:spPr>
          <a:xfrm>
            <a:off x="3169897" y="12561399"/>
            <a:ext cx="1913217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E43A9BB-065D-46DB-8F55-7BCEA86AC098}"/>
              </a:ext>
            </a:extLst>
          </p:cNvPr>
          <p:cNvSpPr/>
          <p:nvPr/>
        </p:nvSpPr>
        <p:spPr>
          <a:xfrm>
            <a:off x="3169897" y="11292466"/>
            <a:ext cx="1913217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91FFD8F-D3AE-4F2C-8E94-6646CE7BF6D8}"/>
              </a:ext>
            </a:extLst>
          </p:cNvPr>
          <p:cNvSpPr/>
          <p:nvPr/>
        </p:nvSpPr>
        <p:spPr>
          <a:xfrm>
            <a:off x="3169897" y="9517787"/>
            <a:ext cx="1913217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EC73D57-1498-4DE9-BDA6-F0C6B4DBDB4D}"/>
              </a:ext>
            </a:extLst>
          </p:cNvPr>
          <p:cNvSpPr/>
          <p:nvPr/>
        </p:nvSpPr>
        <p:spPr>
          <a:xfrm>
            <a:off x="3169897" y="7862582"/>
            <a:ext cx="1913217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2C4A1E6-E87A-47DA-AE0E-60E596D5332C}"/>
              </a:ext>
            </a:extLst>
          </p:cNvPr>
          <p:cNvSpPr/>
          <p:nvPr/>
        </p:nvSpPr>
        <p:spPr>
          <a:xfrm>
            <a:off x="3169897" y="6087903"/>
            <a:ext cx="1913217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C5E3A91-A483-4286-97D6-134EE4EF2851}"/>
              </a:ext>
            </a:extLst>
          </p:cNvPr>
          <p:cNvSpPr/>
          <p:nvPr/>
        </p:nvSpPr>
        <p:spPr>
          <a:xfrm>
            <a:off x="3169897" y="4592634"/>
            <a:ext cx="1913217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FDF6BDB-15B3-4A74-A591-1CB7963D8FEE}"/>
              </a:ext>
            </a:extLst>
          </p:cNvPr>
          <p:cNvSpPr/>
          <p:nvPr/>
        </p:nvSpPr>
        <p:spPr>
          <a:xfrm>
            <a:off x="3169897" y="3148075"/>
            <a:ext cx="1913217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9AB16CC-C095-4373-9877-23F8DF6E18CD}"/>
              </a:ext>
            </a:extLst>
          </p:cNvPr>
          <p:cNvSpPr/>
          <p:nvPr/>
        </p:nvSpPr>
        <p:spPr>
          <a:xfrm>
            <a:off x="3169897" y="1577532"/>
            <a:ext cx="1913217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119DFD3-C9A1-42AB-80EC-D9324D166110}"/>
              </a:ext>
            </a:extLst>
          </p:cNvPr>
          <p:cNvSpPr/>
          <p:nvPr/>
        </p:nvSpPr>
        <p:spPr>
          <a:xfrm>
            <a:off x="3169898" y="15701683"/>
            <a:ext cx="1509683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12A7E43-906D-4752-8E65-FF9C74B1EEC7}"/>
              </a:ext>
            </a:extLst>
          </p:cNvPr>
          <p:cNvSpPr/>
          <p:nvPr/>
        </p:nvSpPr>
        <p:spPr>
          <a:xfrm>
            <a:off x="18266736" y="15734243"/>
            <a:ext cx="403533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B3E9761-45EB-43A3-9A38-1332CFF2D684}"/>
              </a:ext>
            </a:extLst>
          </p:cNvPr>
          <p:cNvSpPr/>
          <p:nvPr/>
        </p:nvSpPr>
        <p:spPr>
          <a:xfrm>
            <a:off x="18419136" y="21890872"/>
            <a:ext cx="403533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DE30F7F-85EA-47CE-B8BC-E93F58E458B8}"/>
              </a:ext>
            </a:extLst>
          </p:cNvPr>
          <p:cNvSpPr/>
          <p:nvPr/>
        </p:nvSpPr>
        <p:spPr>
          <a:xfrm>
            <a:off x="18266737" y="23168739"/>
            <a:ext cx="403533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B0D87D-457C-421B-B410-5AC79B8DACF3}"/>
              </a:ext>
            </a:extLst>
          </p:cNvPr>
          <p:cNvSpPr txBox="1"/>
          <p:nvPr/>
        </p:nvSpPr>
        <p:spPr>
          <a:xfrm>
            <a:off x="1815647" y="24848777"/>
            <a:ext cx="135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1268</a:t>
            </a:r>
            <a:endParaRPr lang="zh-TW" altLang="en-US" sz="36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BA6A33A-ACAD-483A-9591-E57F59E4F492}"/>
              </a:ext>
            </a:extLst>
          </p:cNvPr>
          <p:cNvSpPr txBox="1"/>
          <p:nvPr/>
        </p:nvSpPr>
        <p:spPr>
          <a:xfrm>
            <a:off x="21777342" y="24934484"/>
            <a:ext cx="135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1292</a:t>
            </a:r>
            <a:endParaRPr lang="zh-TW" altLang="en-US" sz="36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E590E8D-9939-44E6-8E74-9C9C42CDD94A}"/>
              </a:ext>
            </a:extLst>
          </p:cNvPr>
          <p:cNvSpPr/>
          <p:nvPr/>
        </p:nvSpPr>
        <p:spPr>
          <a:xfrm>
            <a:off x="3169897" y="17331604"/>
            <a:ext cx="4953377" cy="1260000"/>
          </a:xfrm>
          <a:prstGeom prst="rect">
            <a:avLst/>
          </a:prstGeom>
          <a:solidFill>
            <a:srgbClr val="F9E1BD">
              <a:alpha val="49804"/>
            </a:srgbClr>
          </a:solidFill>
          <a:ln>
            <a:solidFill>
              <a:srgbClr val="F4BB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D8D0892-CD5A-4BA2-92AA-04A2F8F971AD}"/>
              </a:ext>
            </a:extLst>
          </p:cNvPr>
          <p:cNvSpPr/>
          <p:nvPr/>
        </p:nvSpPr>
        <p:spPr>
          <a:xfrm>
            <a:off x="3169897" y="19055592"/>
            <a:ext cx="495337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048B028-67FE-4CF3-933C-6EAF45FB1CFF}"/>
              </a:ext>
            </a:extLst>
          </p:cNvPr>
          <p:cNvSpPr/>
          <p:nvPr/>
        </p:nvSpPr>
        <p:spPr>
          <a:xfrm>
            <a:off x="3169897" y="20526325"/>
            <a:ext cx="495337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39D2026-4A97-4EE0-AA9C-02866656F8CD}"/>
              </a:ext>
            </a:extLst>
          </p:cNvPr>
          <p:cNvSpPr/>
          <p:nvPr/>
        </p:nvSpPr>
        <p:spPr>
          <a:xfrm>
            <a:off x="3169897" y="14136883"/>
            <a:ext cx="495337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E7BC64B-0322-4AD3-9EC9-76A0FF928CE1}"/>
              </a:ext>
            </a:extLst>
          </p:cNvPr>
          <p:cNvSpPr/>
          <p:nvPr/>
        </p:nvSpPr>
        <p:spPr>
          <a:xfrm>
            <a:off x="3169897" y="12561399"/>
            <a:ext cx="495337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A793E26-1088-4D1F-AADE-BD569BF13FCF}"/>
              </a:ext>
            </a:extLst>
          </p:cNvPr>
          <p:cNvSpPr/>
          <p:nvPr/>
        </p:nvSpPr>
        <p:spPr>
          <a:xfrm>
            <a:off x="3169897" y="11292466"/>
            <a:ext cx="495337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8A3D22A-92A0-4D64-9611-129AE36D239F}"/>
              </a:ext>
            </a:extLst>
          </p:cNvPr>
          <p:cNvSpPr/>
          <p:nvPr/>
        </p:nvSpPr>
        <p:spPr>
          <a:xfrm>
            <a:off x="3169897" y="9517787"/>
            <a:ext cx="495337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2C9C2F7-7C9E-41AD-A56E-351E7AE0EA53}"/>
              </a:ext>
            </a:extLst>
          </p:cNvPr>
          <p:cNvSpPr/>
          <p:nvPr/>
        </p:nvSpPr>
        <p:spPr>
          <a:xfrm>
            <a:off x="3169897" y="7862582"/>
            <a:ext cx="495337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4CD75AA-51AC-4B2D-8DFE-8F0A6297A236}"/>
              </a:ext>
            </a:extLst>
          </p:cNvPr>
          <p:cNvSpPr/>
          <p:nvPr/>
        </p:nvSpPr>
        <p:spPr>
          <a:xfrm>
            <a:off x="3169897" y="6087903"/>
            <a:ext cx="495337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E2C8948-2B75-493F-A13A-6426C045B674}"/>
              </a:ext>
            </a:extLst>
          </p:cNvPr>
          <p:cNvSpPr/>
          <p:nvPr/>
        </p:nvSpPr>
        <p:spPr>
          <a:xfrm>
            <a:off x="3169897" y="4592634"/>
            <a:ext cx="495337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0DA4767-2422-46EC-B901-A3F509291E51}"/>
              </a:ext>
            </a:extLst>
          </p:cNvPr>
          <p:cNvSpPr/>
          <p:nvPr/>
        </p:nvSpPr>
        <p:spPr>
          <a:xfrm>
            <a:off x="3169897" y="3148075"/>
            <a:ext cx="495337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CA6D8EC-9145-4542-B1C8-54AFB621743E}"/>
              </a:ext>
            </a:extLst>
          </p:cNvPr>
          <p:cNvSpPr/>
          <p:nvPr/>
        </p:nvSpPr>
        <p:spPr>
          <a:xfrm>
            <a:off x="3169897" y="1577532"/>
            <a:ext cx="495337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B8EF294-D8ED-45C4-9E31-43E0D8B6C8C7}"/>
              </a:ext>
            </a:extLst>
          </p:cNvPr>
          <p:cNvSpPr/>
          <p:nvPr/>
        </p:nvSpPr>
        <p:spPr>
          <a:xfrm>
            <a:off x="3169897" y="15712367"/>
            <a:ext cx="471946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87E3F2C-6787-4A36-B69B-A513A725C8C2}"/>
              </a:ext>
            </a:extLst>
          </p:cNvPr>
          <p:cNvSpPr/>
          <p:nvPr/>
        </p:nvSpPr>
        <p:spPr>
          <a:xfrm>
            <a:off x="3169897" y="21786325"/>
            <a:ext cx="471946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5ED550F-B419-454B-A6B8-B5281290A0F4}"/>
              </a:ext>
            </a:extLst>
          </p:cNvPr>
          <p:cNvSpPr/>
          <p:nvPr/>
        </p:nvSpPr>
        <p:spPr>
          <a:xfrm>
            <a:off x="3169897" y="23168739"/>
            <a:ext cx="471946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B6B06E4-39A0-417D-828C-550D5DD2209B}"/>
              </a:ext>
            </a:extLst>
          </p:cNvPr>
          <p:cNvSpPr/>
          <p:nvPr/>
        </p:nvSpPr>
        <p:spPr>
          <a:xfrm>
            <a:off x="8572981" y="17126594"/>
            <a:ext cx="5589686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1F5A78E-9C58-4BD8-A521-58F2223FA363}"/>
              </a:ext>
            </a:extLst>
          </p:cNvPr>
          <p:cNvSpPr/>
          <p:nvPr/>
        </p:nvSpPr>
        <p:spPr>
          <a:xfrm>
            <a:off x="8572979" y="18715576"/>
            <a:ext cx="5589686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DDF2CA5-F0F6-4DE6-907E-4CE7FF54CA7A}"/>
              </a:ext>
            </a:extLst>
          </p:cNvPr>
          <p:cNvSpPr/>
          <p:nvPr/>
        </p:nvSpPr>
        <p:spPr>
          <a:xfrm>
            <a:off x="8572981" y="20258824"/>
            <a:ext cx="5589686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4F43343-9C76-4E60-B5F0-E79B7B67A92B}"/>
              </a:ext>
            </a:extLst>
          </p:cNvPr>
          <p:cNvSpPr/>
          <p:nvPr/>
        </p:nvSpPr>
        <p:spPr>
          <a:xfrm>
            <a:off x="8220739" y="21735844"/>
            <a:ext cx="599676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F90A3FA-0E84-4C63-845B-933B8373EEAC}"/>
              </a:ext>
            </a:extLst>
          </p:cNvPr>
          <p:cNvSpPr/>
          <p:nvPr/>
        </p:nvSpPr>
        <p:spPr>
          <a:xfrm>
            <a:off x="8220742" y="23168739"/>
            <a:ext cx="599676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898A9C1-A6C5-4484-80F5-ED0375419E23}"/>
              </a:ext>
            </a:extLst>
          </p:cNvPr>
          <p:cNvSpPr/>
          <p:nvPr/>
        </p:nvSpPr>
        <p:spPr>
          <a:xfrm>
            <a:off x="8123274" y="1412817"/>
            <a:ext cx="599676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8186140-B8D1-4270-8683-F2A71A117A03}"/>
              </a:ext>
            </a:extLst>
          </p:cNvPr>
          <p:cNvSpPr/>
          <p:nvPr/>
        </p:nvSpPr>
        <p:spPr>
          <a:xfrm>
            <a:off x="8156732" y="3149765"/>
            <a:ext cx="599676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83CFC65-7096-4D6E-AFC1-52EAAC7E16B5}"/>
              </a:ext>
            </a:extLst>
          </p:cNvPr>
          <p:cNvSpPr/>
          <p:nvPr/>
        </p:nvSpPr>
        <p:spPr>
          <a:xfrm>
            <a:off x="8156732" y="4770952"/>
            <a:ext cx="599676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0E407C6-A4FA-43E0-8C51-8B88F69A205A}"/>
              </a:ext>
            </a:extLst>
          </p:cNvPr>
          <p:cNvSpPr/>
          <p:nvPr/>
        </p:nvSpPr>
        <p:spPr>
          <a:xfrm>
            <a:off x="8220742" y="6196487"/>
            <a:ext cx="599676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1AAD9B6-BAD1-4BF2-BC33-7AF586F1FA3C}"/>
              </a:ext>
            </a:extLst>
          </p:cNvPr>
          <p:cNvSpPr/>
          <p:nvPr/>
        </p:nvSpPr>
        <p:spPr>
          <a:xfrm>
            <a:off x="8220742" y="7817783"/>
            <a:ext cx="599676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51FABA9-BADB-4728-8E97-822CCF7BC606}"/>
              </a:ext>
            </a:extLst>
          </p:cNvPr>
          <p:cNvSpPr/>
          <p:nvPr/>
        </p:nvSpPr>
        <p:spPr>
          <a:xfrm>
            <a:off x="8220742" y="9539110"/>
            <a:ext cx="599676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0099EB8-1383-4781-AFED-F1576ABD36E7}"/>
              </a:ext>
            </a:extLst>
          </p:cNvPr>
          <p:cNvSpPr/>
          <p:nvPr/>
        </p:nvSpPr>
        <p:spPr>
          <a:xfrm>
            <a:off x="8277233" y="11158647"/>
            <a:ext cx="599676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F3D5497-94C9-46E0-A5B0-22E49ADFB46D}"/>
              </a:ext>
            </a:extLst>
          </p:cNvPr>
          <p:cNvSpPr/>
          <p:nvPr/>
        </p:nvSpPr>
        <p:spPr>
          <a:xfrm>
            <a:off x="8333723" y="12747629"/>
            <a:ext cx="593147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4ACE6D5-FDF0-40DD-803D-3022CE971954}"/>
              </a:ext>
            </a:extLst>
          </p:cNvPr>
          <p:cNvSpPr/>
          <p:nvPr/>
        </p:nvSpPr>
        <p:spPr>
          <a:xfrm>
            <a:off x="8333723" y="14170946"/>
            <a:ext cx="581069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6F24503-A38F-4CF2-91CC-4DB98674B0DC}"/>
              </a:ext>
            </a:extLst>
          </p:cNvPr>
          <p:cNvSpPr/>
          <p:nvPr/>
        </p:nvSpPr>
        <p:spPr>
          <a:xfrm>
            <a:off x="8220739" y="15674861"/>
            <a:ext cx="593147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5C8090B-926B-4FED-A924-CEA7AC80B3AD}"/>
              </a:ext>
            </a:extLst>
          </p:cNvPr>
          <p:cNvSpPr/>
          <p:nvPr/>
        </p:nvSpPr>
        <p:spPr>
          <a:xfrm>
            <a:off x="19084349" y="1393391"/>
            <a:ext cx="310039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8D7017B-7D8E-48EC-8750-5DC554EDFB1C}"/>
              </a:ext>
            </a:extLst>
          </p:cNvPr>
          <p:cNvSpPr/>
          <p:nvPr/>
        </p:nvSpPr>
        <p:spPr>
          <a:xfrm>
            <a:off x="14120037" y="16995440"/>
            <a:ext cx="82601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0489E4B-417D-410D-B88A-60101721E15D}"/>
              </a:ext>
            </a:extLst>
          </p:cNvPr>
          <p:cNvSpPr/>
          <p:nvPr/>
        </p:nvSpPr>
        <p:spPr>
          <a:xfrm>
            <a:off x="14120037" y="18687882"/>
            <a:ext cx="82601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AB4C04B-F811-4AA6-BB45-779BF5F62177}"/>
              </a:ext>
            </a:extLst>
          </p:cNvPr>
          <p:cNvSpPr/>
          <p:nvPr/>
        </p:nvSpPr>
        <p:spPr>
          <a:xfrm>
            <a:off x="14272437" y="20180521"/>
            <a:ext cx="82601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D74CABD-B7DE-47C0-9568-5F741EFF5398}"/>
              </a:ext>
            </a:extLst>
          </p:cNvPr>
          <p:cNvSpPr/>
          <p:nvPr/>
        </p:nvSpPr>
        <p:spPr>
          <a:xfrm>
            <a:off x="14120037" y="21756339"/>
            <a:ext cx="82601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C4B24F2-AEED-44F4-A63B-920CA2667140}"/>
              </a:ext>
            </a:extLst>
          </p:cNvPr>
          <p:cNvSpPr/>
          <p:nvPr/>
        </p:nvSpPr>
        <p:spPr>
          <a:xfrm>
            <a:off x="14132067" y="23168739"/>
            <a:ext cx="82601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AC839D9-0B42-4B05-9190-5D46392B8916}"/>
              </a:ext>
            </a:extLst>
          </p:cNvPr>
          <p:cNvSpPr/>
          <p:nvPr/>
        </p:nvSpPr>
        <p:spPr>
          <a:xfrm>
            <a:off x="19160550" y="3121609"/>
            <a:ext cx="305951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B709AAF-D132-4476-8EA5-8F8C85812A27}"/>
              </a:ext>
            </a:extLst>
          </p:cNvPr>
          <p:cNvSpPr/>
          <p:nvPr/>
        </p:nvSpPr>
        <p:spPr>
          <a:xfrm>
            <a:off x="19096379" y="4697427"/>
            <a:ext cx="310039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302B032-336E-4B02-A7D7-57D74DBCC2F9}"/>
              </a:ext>
            </a:extLst>
          </p:cNvPr>
          <p:cNvSpPr/>
          <p:nvPr/>
        </p:nvSpPr>
        <p:spPr>
          <a:xfrm>
            <a:off x="19212688" y="6171384"/>
            <a:ext cx="310039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86ECB166-346B-429A-B48E-129C75282A27}"/>
              </a:ext>
            </a:extLst>
          </p:cNvPr>
          <p:cNvSpPr/>
          <p:nvPr/>
        </p:nvSpPr>
        <p:spPr>
          <a:xfrm>
            <a:off x="19236749" y="7709625"/>
            <a:ext cx="310039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18687270-8FDE-4615-A983-B74FBE5B546A}"/>
              </a:ext>
            </a:extLst>
          </p:cNvPr>
          <p:cNvSpPr/>
          <p:nvPr/>
        </p:nvSpPr>
        <p:spPr>
          <a:xfrm>
            <a:off x="19160550" y="9258033"/>
            <a:ext cx="314126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3523A6D-67C7-42E3-8C8E-412D2F7BF5F6}"/>
              </a:ext>
            </a:extLst>
          </p:cNvPr>
          <p:cNvSpPr/>
          <p:nvPr/>
        </p:nvSpPr>
        <p:spPr>
          <a:xfrm>
            <a:off x="14220301" y="15519219"/>
            <a:ext cx="485450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84C452B0-C16A-48C9-B8E1-F52416F9B9B3}"/>
              </a:ext>
            </a:extLst>
          </p:cNvPr>
          <p:cNvSpPr/>
          <p:nvPr/>
        </p:nvSpPr>
        <p:spPr>
          <a:xfrm>
            <a:off x="14272437" y="14132796"/>
            <a:ext cx="485450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94B40EF-F512-4ADF-B239-6486115F11C9}"/>
              </a:ext>
            </a:extLst>
          </p:cNvPr>
          <p:cNvSpPr/>
          <p:nvPr/>
        </p:nvSpPr>
        <p:spPr>
          <a:xfrm>
            <a:off x="14220301" y="12432304"/>
            <a:ext cx="485450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63DD1820-2941-4541-9F96-A8969D947CFC}"/>
              </a:ext>
            </a:extLst>
          </p:cNvPr>
          <p:cNvSpPr/>
          <p:nvPr/>
        </p:nvSpPr>
        <p:spPr>
          <a:xfrm>
            <a:off x="14132067" y="10856486"/>
            <a:ext cx="485450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F15A68EF-EA79-4A53-96FF-A4E574B64C9B}"/>
              </a:ext>
            </a:extLst>
          </p:cNvPr>
          <p:cNvSpPr/>
          <p:nvPr/>
        </p:nvSpPr>
        <p:spPr>
          <a:xfrm>
            <a:off x="14248376" y="9276382"/>
            <a:ext cx="485450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38585F8-3B57-4485-99DD-6C8493FBF8C1}"/>
              </a:ext>
            </a:extLst>
          </p:cNvPr>
          <p:cNvSpPr/>
          <p:nvPr/>
        </p:nvSpPr>
        <p:spPr>
          <a:xfrm>
            <a:off x="14220301" y="3121609"/>
            <a:ext cx="485450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3003DD0F-AC3E-499E-9FC2-DAB82EB0AF8A}"/>
              </a:ext>
            </a:extLst>
          </p:cNvPr>
          <p:cNvSpPr/>
          <p:nvPr/>
        </p:nvSpPr>
        <p:spPr>
          <a:xfrm>
            <a:off x="19084349" y="10986251"/>
            <a:ext cx="314126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6FB3980C-2253-4868-AEFA-181D901E0BE0}"/>
              </a:ext>
            </a:extLst>
          </p:cNvPr>
          <p:cNvSpPr/>
          <p:nvPr/>
        </p:nvSpPr>
        <p:spPr>
          <a:xfrm>
            <a:off x="19203636" y="12562069"/>
            <a:ext cx="305951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E5A6D6A4-5F9B-4C02-BF60-D07D15C6F434}"/>
              </a:ext>
            </a:extLst>
          </p:cNvPr>
          <p:cNvSpPr/>
          <p:nvPr/>
        </p:nvSpPr>
        <p:spPr>
          <a:xfrm>
            <a:off x="19268144" y="14111400"/>
            <a:ext cx="305951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3F4A4177-92AB-4E6C-A0A1-2387DDB0C471}"/>
              </a:ext>
            </a:extLst>
          </p:cNvPr>
          <p:cNvSpPr/>
          <p:nvPr/>
        </p:nvSpPr>
        <p:spPr>
          <a:xfrm>
            <a:off x="19268144" y="15557875"/>
            <a:ext cx="305951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42B1A8E-28ED-4464-858B-BEBA23A2D7A9}"/>
              </a:ext>
            </a:extLst>
          </p:cNvPr>
          <p:cNvSpPr/>
          <p:nvPr/>
        </p:nvSpPr>
        <p:spPr>
          <a:xfrm>
            <a:off x="14220301" y="1393391"/>
            <a:ext cx="485450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538EDB50-2846-4172-A9AF-5B535898CEF1}"/>
              </a:ext>
            </a:extLst>
          </p:cNvPr>
          <p:cNvSpPr/>
          <p:nvPr/>
        </p:nvSpPr>
        <p:spPr>
          <a:xfrm>
            <a:off x="14359202" y="4717532"/>
            <a:ext cx="485450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4D5C14D9-C1EF-4D10-97D6-944F5419B78D}"/>
              </a:ext>
            </a:extLst>
          </p:cNvPr>
          <p:cNvSpPr/>
          <p:nvPr/>
        </p:nvSpPr>
        <p:spPr>
          <a:xfrm>
            <a:off x="14132067" y="6148854"/>
            <a:ext cx="485450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9EE76DB1-0AC4-4B95-9EFA-86394F33DD01}"/>
              </a:ext>
            </a:extLst>
          </p:cNvPr>
          <p:cNvSpPr/>
          <p:nvPr/>
        </p:nvSpPr>
        <p:spPr>
          <a:xfrm>
            <a:off x="14220301" y="7449503"/>
            <a:ext cx="485450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6B3FEFA0-6478-4189-ADEF-85B76FB6181D}"/>
              </a:ext>
            </a:extLst>
          </p:cNvPr>
          <p:cNvSpPr txBox="1"/>
          <p:nvPr/>
        </p:nvSpPr>
        <p:spPr>
          <a:xfrm>
            <a:off x="1815647" y="24914312"/>
            <a:ext cx="135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1292</a:t>
            </a:r>
            <a:endParaRPr lang="zh-TW" altLang="en-US" sz="3600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3BB4A9D5-B588-4EB9-890C-9423937FBF7B}"/>
              </a:ext>
            </a:extLst>
          </p:cNvPr>
          <p:cNvSpPr txBox="1"/>
          <p:nvPr/>
        </p:nvSpPr>
        <p:spPr>
          <a:xfrm>
            <a:off x="21806353" y="24993050"/>
            <a:ext cx="135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1316</a:t>
            </a:r>
            <a:endParaRPr lang="zh-TW" altLang="en-US" sz="36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D8EAC1B-A5B0-4ED3-9770-5729894DCDD1}"/>
              </a:ext>
            </a:extLst>
          </p:cNvPr>
          <p:cNvSpPr/>
          <p:nvPr/>
        </p:nvSpPr>
        <p:spPr>
          <a:xfrm>
            <a:off x="3127046" y="1393391"/>
            <a:ext cx="269493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80CC82B-AED3-42C9-A174-469FFD4966BA}"/>
              </a:ext>
            </a:extLst>
          </p:cNvPr>
          <p:cNvSpPr/>
          <p:nvPr/>
        </p:nvSpPr>
        <p:spPr>
          <a:xfrm>
            <a:off x="3348570" y="16995440"/>
            <a:ext cx="265940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7ACE7CF-0043-4811-AC9A-40318D9245A0}"/>
              </a:ext>
            </a:extLst>
          </p:cNvPr>
          <p:cNvSpPr/>
          <p:nvPr/>
        </p:nvSpPr>
        <p:spPr>
          <a:xfrm>
            <a:off x="3348570" y="18687882"/>
            <a:ext cx="265940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1047679-FDB7-4D4C-AD10-50AF2CC994B8}"/>
              </a:ext>
            </a:extLst>
          </p:cNvPr>
          <p:cNvSpPr/>
          <p:nvPr/>
        </p:nvSpPr>
        <p:spPr>
          <a:xfrm>
            <a:off x="3296093" y="20180521"/>
            <a:ext cx="293800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C69395F-7266-4380-843D-D6AE14327D84}"/>
              </a:ext>
            </a:extLst>
          </p:cNvPr>
          <p:cNvSpPr/>
          <p:nvPr/>
        </p:nvSpPr>
        <p:spPr>
          <a:xfrm>
            <a:off x="3348570" y="21756339"/>
            <a:ext cx="265940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DF209C8-6DF2-4DC2-AA85-5BD60F43ECC1}"/>
              </a:ext>
            </a:extLst>
          </p:cNvPr>
          <p:cNvSpPr/>
          <p:nvPr/>
        </p:nvSpPr>
        <p:spPr>
          <a:xfrm>
            <a:off x="3360600" y="23168739"/>
            <a:ext cx="265940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AF2C4A9-8DB6-4888-AC0A-9E2E47C3DA91}"/>
              </a:ext>
            </a:extLst>
          </p:cNvPr>
          <p:cNvSpPr/>
          <p:nvPr/>
        </p:nvSpPr>
        <p:spPr>
          <a:xfrm>
            <a:off x="3188499" y="3121609"/>
            <a:ext cx="265940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4A6D7C9-3F49-47C8-9922-E7BAC55B6CD4}"/>
              </a:ext>
            </a:extLst>
          </p:cNvPr>
          <p:cNvSpPr/>
          <p:nvPr/>
        </p:nvSpPr>
        <p:spPr>
          <a:xfrm>
            <a:off x="3139076" y="4697427"/>
            <a:ext cx="269493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58FC8D4-1EF5-4D82-AE84-729AC501EFDA}"/>
              </a:ext>
            </a:extLst>
          </p:cNvPr>
          <p:cNvSpPr/>
          <p:nvPr/>
        </p:nvSpPr>
        <p:spPr>
          <a:xfrm>
            <a:off x="3255385" y="6171384"/>
            <a:ext cx="269493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9B1A4F6-4D5F-43C2-A32D-99D535E8F28E}"/>
              </a:ext>
            </a:extLst>
          </p:cNvPr>
          <p:cNvSpPr/>
          <p:nvPr/>
        </p:nvSpPr>
        <p:spPr>
          <a:xfrm>
            <a:off x="3279446" y="7709625"/>
            <a:ext cx="269493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569B339-FC96-4EB7-A3E2-77E8DFF52A07}"/>
              </a:ext>
            </a:extLst>
          </p:cNvPr>
          <p:cNvSpPr/>
          <p:nvPr/>
        </p:nvSpPr>
        <p:spPr>
          <a:xfrm>
            <a:off x="3217993" y="9258033"/>
            <a:ext cx="273046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6ED258B-30CD-4C22-B57E-36B805C84EE8}"/>
              </a:ext>
            </a:extLst>
          </p:cNvPr>
          <p:cNvSpPr/>
          <p:nvPr/>
        </p:nvSpPr>
        <p:spPr>
          <a:xfrm>
            <a:off x="3141792" y="10986251"/>
            <a:ext cx="273046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767FEDE-FD60-42C6-9112-6DDCC7706636}"/>
              </a:ext>
            </a:extLst>
          </p:cNvPr>
          <p:cNvSpPr/>
          <p:nvPr/>
        </p:nvSpPr>
        <p:spPr>
          <a:xfrm>
            <a:off x="3231585" y="12562069"/>
            <a:ext cx="265940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B01D687-A92B-4112-93F5-A5F37675B92A}"/>
              </a:ext>
            </a:extLst>
          </p:cNvPr>
          <p:cNvSpPr/>
          <p:nvPr/>
        </p:nvSpPr>
        <p:spPr>
          <a:xfrm>
            <a:off x="3296093" y="14111400"/>
            <a:ext cx="265940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69E189D-42E1-4B60-95A9-F199D3A2ED99}"/>
              </a:ext>
            </a:extLst>
          </p:cNvPr>
          <p:cNvSpPr/>
          <p:nvPr/>
        </p:nvSpPr>
        <p:spPr>
          <a:xfrm>
            <a:off x="3296093" y="15557875"/>
            <a:ext cx="265940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E6E1139-0063-4F43-B3FA-5D6C38AC8FF5}"/>
              </a:ext>
            </a:extLst>
          </p:cNvPr>
          <p:cNvSpPr/>
          <p:nvPr/>
        </p:nvSpPr>
        <p:spPr>
          <a:xfrm>
            <a:off x="5948460" y="1525183"/>
            <a:ext cx="1646497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40D6E47-3149-43BF-8307-CC50A6F419D8}"/>
              </a:ext>
            </a:extLst>
          </p:cNvPr>
          <p:cNvSpPr/>
          <p:nvPr/>
        </p:nvSpPr>
        <p:spPr>
          <a:xfrm>
            <a:off x="6100860" y="3121609"/>
            <a:ext cx="1631257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6785B7F-69BA-42AF-8316-B939444CA34B}"/>
              </a:ext>
            </a:extLst>
          </p:cNvPr>
          <p:cNvSpPr/>
          <p:nvPr/>
        </p:nvSpPr>
        <p:spPr>
          <a:xfrm>
            <a:off x="6020008" y="6171384"/>
            <a:ext cx="544189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DA63FB5-AC45-473B-88E7-0D9EAA0CC6AD}"/>
              </a:ext>
            </a:extLst>
          </p:cNvPr>
          <p:cNvSpPr/>
          <p:nvPr/>
        </p:nvSpPr>
        <p:spPr>
          <a:xfrm>
            <a:off x="5974384" y="7767810"/>
            <a:ext cx="544189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A625650-8DF0-4384-90B8-AE7ACB5FD6FB}"/>
              </a:ext>
            </a:extLst>
          </p:cNvPr>
          <p:cNvSpPr/>
          <p:nvPr/>
        </p:nvSpPr>
        <p:spPr>
          <a:xfrm>
            <a:off x="14257146" y="6180634"/>
            <a:ext cx="341453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0F3952-09D9-419F-A314-906D78A77E49}"/>
              </a:ext>
            </a:extLst>
          </p:cNvPr>
          <p:cNvSpPr/>
          <p:nvPr/>
        </p:nvSpPr>
        <p:spPr>
          <a:xfrm>
            <a:off x="6020008" y="17239198"/>
            <a:ext cx="1631257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7433005-00E1-47A0-A6E2-FE5D876A7824}"/>
              </a:ext>
            </a:extLst>
          </p:cNvPr>
          <p:cNvSpPr/>
          <p:nvPr/>
        </p:nvSpPr>
        <p:spPr>
          <a:xfrm>
            <a:off x="6020008" y="18920521"/>
            <a:ext cx="1631257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954A9F3-B357-49F6-8883-DA0D3A6A4D96}"/>
              </a:ext>
            </a:extLst>
          </p:cNvPr>
          <p:cNvSpPr/>
          <p:nvPr/>
        </p:nvSpPr>
        <p:spPr>
          <a:xfrm>
            <a:off x="18054084" y="20334096"/>
            <a:ext cx="426646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9C261EE-8479-405D-B113-E4B732A49B0D}"/>
              </a:ext>
            </a:extLst>
          </p:cNvPr>
          <p:cNvSpPr/>
          <p:nvPr/>
        </p:nvSpPr>
        <p:spPr>
          <a:xfrm>
            <a:off x="18054083" y="21771556"/>
            <a:ext cx="426646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2A539EF-61D0-4603-8843-FE7F7FFFCD99}"/>
              </a:ext>
            </a:extLst>
          </p:cNvPr>
          <p:cNvSpPr/>
          <p:nvPr/>
        </p:nvSpPr>
        <p:spPr>
          <a:xfrm>
            <a:off x="18054084" y="6269364"/>
            <a:ext cx="449259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94FC666-CC5B-4C4B-8DCE-2CEA07386E48}"/>
              </a:ext>
            </a:extLst>
          </p:cNvPr>
          <p:cNvSpPr/>
          <p:nvPr/>
        </p:nvSpPr>
        <p:spPr>
          <a:xfrm>
            <a:off x="18096259" y="7850761"/>
            <a:ext cx="449259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43DBE36-D509-4F8D-A7FE-E1D5F6EA3A0D}"/>
              </a:ext>
            </a:extLst>
          </p:cNvPr>
          <p:cNvSpPr txBox="1"/>
          <p:nvPr/>
        </p:nvSpPr>
        <p:spPr>
          <a:xfrm>
            <a:off x="2006350" y="24669884"/>
            <a:ext cx="135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1316</a:t>
            </a:r>
            <a:endParaRPr lang="zh-TW" altLang="en-US" sz="36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EB23A14-710E-4790-9F7F-FE1FFB3F2871}"/>
              </a:ext>
            </a:extLst>
          </p:cNvPr>
          <p:cNvSpPr txBox="1"/>
          <p:nvPr/>
        </p:nvSpPr>
        <p:spPr>
          <a:xfrm>
            <a:off x="5195135" y="24623146"/>
            <a:ext cx="135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1324</a:t>
            </a:r>
            <a:endParaRPr lang="zh-TW" altLang="en-US" sz="36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C3B326FB-7724-4EFC-9DB4-AA2B3E4588DC}"/>
              </a:ext>
            </a:extLst>
          </p:cNvPr>
          <p:cNvSpPr txBox="1"/>
          <p:nvPr/>
        </p:nvSpPr>
        <p:spPr>
          <a:xfrm>
            <a:off x="21615650" y="24611389"/>
            <a:ext cx="135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1344</a:t>
            </a:r>
            <a:endParaRPr lang="zh-TW" altLang="en-US" sz="36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1DDE73E-D31C-4D1C-9A8C-9630294F367D}"/>
              </a:ext>
            </a:extLst>
          </p:cNvPr>
          <p:cNvSpPr/>
          <p:nvPr/>
        </p:nvSpPr>
        <p:spPr>
          <a:xfrm>
            <a:off x="3189768" y="1505978"/>
            <a:ext cx="761255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14B7B33-2F22-4643-A339-1A5816854422}"/>
              </a:ext>
            </a:extLst>
          </p:cNvPr>
          <p:cNvSpPr/>
          <p:nvPr/>
        </p:nvSpPr>
        <p:spPr>
          <a:xfrm>
            <a:off x="3231943" y="3087375"/>
            <a:ext cx="761255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A5F6DD5-C5D9-4F25-BF4B-436617E9B98C}"/>
              </a:ext>
            </a:extLst>
          </p:cNvPr>
          <p:cNvSpPr/>
          <p:nvPr/>
        </p:nvSpPr>
        <p:spPr>
          <a:xfrm>
            <a:off x="3147593" y="6443029"/>
            <a:ext cx="761255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939E802-56D3-4E01-94AD-56FC5EEF1771}"/>
              </a:ext>
            </a:extLst>
          </p:cNvPr>
          <p:cNvSpPr/>
          <p:nvPr/>
        </p:nvSpPr>
        <p:spPr>
          <a:xfrm>
            <a:off x="3189768" y="8024426"/>
            <a:ext cx="761255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6B51293-9D4E-426C-81C2-EE67725C689A}"/>
              </a:ext>
            </a:extLst>
          </p:cNvPr>
          <p:cNvSpPr/>
          <p:nvPr/>
        </p:nvSpPr>
        <p:spPr>
          <a:xfrm>
            <a:off x="7145790" y="9530404"/>
            <a:ext cx="278501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3E33E91-F147-4327-B516-63E7F6E00DF4}"/>
              </a:ext>
            </a:extLst>
          </p:cNvPr>
          <p:cNvSpPr/>
          <p:nvPr/>
        </p:nvSpPr>
        <p:spPr>
          <a:xfrm>
            <a:off x="7230140" y="11192627"/>
            <a:ext cx="278501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3C5A223-A54D-4516-BE1B-F2DA5AD74CFC}"/>
              </a:ext>
            </a:extLst>
          </p:cNvPr>
          <p:cNvSpPr/>
          <p:nvPr/>
        </p:nvSpPr>
        <p:spPr>
          <a:xfrm>
            <a:off x="3147593" y="12587166"/>
            <a:ext cx="1915951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E775F4E-D374-4659-B63C-72280AE0A71E}"/>
              </a:ext>
            </a:extLst>
          </p:cNvPr>
          <p:cNvSpPr/>
          <p:nvPr/>
        </p:nvSpPr>
        <p:spPr>
          <a:xfrm>
            <a:off x="3126328" y="14268489"/>
            <a:ext cx="1918077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A55503-859F-48A6-B5B1-9A61D0FE9E53}"/>
              </a:ext>
            </a:extLst>
          </p:cNvPr>
          <p:cNvSpPr/>
          <p:nvPr/>
        </p:nvSpPr>
        <p:spPr>
          <a:xfrm>
            <a:off x="3147593" y="15674541"/>
            <a:ext cx="116922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EDAC2DF-D7E9-49EA-81F4-5E3513C12E58}"/>
              </a:ext>
            </a:extLst>
          </p:cNvPr>
          <p:cNvSpPr/>
          <p:nvPr/>
        </p:nvSpPr>
        <p:spPr>
          <a:xfrm>
            <a:off x="3147593" y="17255938"/>
            <a:ext cx="116922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2B7E11A-106C-431F-934C-94E72A179E2B}"/>
              </a:ext>
            </a:extLst>
          </p:cNvPr>
          <p:cNvSpPr/>
          <p:nvPr/>
        </p:nvSpPr>
        <p:spPr>
          <a:xfrm>
            <a:off x="12727349" y="15674541"/>
            <a:ext cx="979240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AEB7054-4281-42E7-9A18-2D30C9FDBCFF}"/>
              </a:ext>
            </a:extLst>
          </p:cNvPr>
          <p:cNvSpPr/>
          <p:nvPr/>
        </p:nvSpPr>
        <p:spPr>
          <a:xfrm>
            <a:off x="15247088" y="17149906"/>
            <a:ext cx="706001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24E6F5F-879E-440D-99CD-1A46D2593CF8}"/>
              </a:ext>
            </a:extLst>
          </p:cNvPr>
          <p:cNvSpPr/>
          <p:nvPr/>
        </p:nvSpPr>
        <p:spPr>
          <a:xfrm>
            <a:off x="12716716" y="1505978"/>
            <a:ext cx="980304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CA0266A-C82A-4DEB-B979-5303A9C4E8E0}"/>
              </a:ext>
            </a:extLst>
          </p:cNvPr>
          <p:cNvSpPr/>
          <p:nvPr/>
        </p:nvSpPr>
        <p:spPr>
          <a:xfrm>
            <a:off x="12716716" y="2912030"/>
            <a:ext cx="979240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8DDF15D-181A-4DD2-AB60-6E41252F3F5D}"/>
              </a:ext>
            </a:extLst>
          </p:cNvPr>
          <p:cNvSpPr/>
          <p:nvPr/>
        </p:nvSpPr>
        <p:spPr>
          <a:xfrm>
            <a:off x="12716715" y="4739405"/>
            <a:ext cx="979240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6519330-78C1-4279-80EC-34BFF07FAB02}"/>
              </a:ext>
            </a:extLst>
          </p:cNvPr>
          <p:cNvSpPr/>
          <p:nvPr/>
        </p:nvSpPr>
        <p:spPr>
          <a:xfrm>
            <a:off x="15544800" y="6245383"/>
            <a:ext cx="676230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FE74097-BE90-419C-83DC-93CE42C78A2B}"/>
              </a:ext>
            </a:extLst>
          </p:cNvPr>
          <p:cNvSpPr txBox="1"/>
          <p:nvPr/>
        </p:nvSpPr>
        <p:spPr>
          <a:xfrm>
            <a:off x="1772078" y="18731303"/>
            <a:ext cx="135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1344</a:t>
            </a:r>
            <a:endParaRPr lang="zh-TW" altLang="en-US" sz="36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CDA73EDA-9A5C-4D0D-B366-67F44D7D22E6}"/>
              </a:ext>
            </a:extLst>
          </p:cNvPr>
          <p:cNvSpPr txBox="1"/>
          <p:nvPr/>
        </p:nvSpPr>
        <p:spPr>
          <a:xfrm>
            <a:off x="21629981" y="18928949"/>
            <a:ext cx="135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1368</a:t>
            </a:r>
            <a:endParaRPr lang="zh-TW" altLang="en-US" sz="36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96A1670-EAB8-458F-8D02-ECD9FCA4557D}"/>
              </a:ext>
            </a:extLst>
          </p:cNvPr>
          <p:cNvSpPr txBox="1"/>
          <p:nvPr/>
        </p:nvSpPr>
        <p:spPr>
          <a:xfrm>
            <a:off x="11133875" y="18605783"/>
            <a:ext cx="135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1356</a:t>
            </a:r>
            <a:endParaRPr lang="zh-TW" altLang="en-US" sz="36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F76CDFD-A311-4C26-BB0C-C4363CB2AFC3}"/>
              </a:ext>
            </a:extLst>
          </p:cNvPr>
          <p:cNvSpPr/>
          <p:nvPr/>
        </p:nvSpPr>
        <p:spPr>
          <a:xfrm>
            <a:off x="3126328" y="17501916"/>
            <a:ext cx="650250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987B24B-C71F-4B07-91D8-3E50EA9D4491}"/>
              </a:ext>
            </a:extLst>
          </p:cNvPr>
          <p:cNvSpPr/>
          <p:nvPr/>
        </p:nvSpPr>
        <p:spPr>
          <a:xfrm>
            <a:off x="3126330" y="19153946"/>
            <a:ext cx="650250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B04FA4E-FCB0-4848-971C-F43562FA1F53}"/>
              </a:ext>
            </a:extLst>
          </p:cNvPr>
          <p:cNvSpPr/>
          <p:nvPr/>
        </p:nvSpPr>
        <p:spPr>
          <a:xfrm>
            <a:off x="3126328" y="20659924"/>
            <a:ext cx="65886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DC768BF-4564-4AA8-BD66-6FF6843B46C1}"/>
              </a:ext>
            </a:extLst>
          </p:cNvPr>
          <p:cNvSpPr/>
          <p:nvPr/>
        </p:nvSpPr>
        <p:spPr>
          <a:xfrm>
            <a:off x="3296269" y="1456015"/>
            <a:ext cx="119067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FD940C3-26DB-402A-A08E-0E3363C34800}"/>
              </a:ext>
            </a:extLst>
          </p:cNvPr>
          <p:cNvSpPr/>
          <p:nvPr/>
        </p:nvSpPr>
        <p:spPr>
          <a:xfrm>
            <a:off x="3296270" y="4884667"/>
            <a:ext cx="85433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5E38E4A-4FC0-4BE4-B389-A3FFA3D8A7DE}"/>
              </a:ext>
            </a:extLst>
          </p:cNvPr>
          <p:cNvSpPr/>
          <p:nvPr/>
        </p:nvSpPr>
        <p:spPr>
          <a:xfrm>
            <a:off x="3126328" y="6463671"/>
            <a:ext cx="299802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4595596-6D2A-459C-AEA3-8729F85E35BE}"/>
              </a:ext>
            </a:extLst>
          </p:cNvPr>
          <p:cNvSpPr/>
          <p:nvPr/>
        </p:nvSpPr>
        <p:spPr>
          <a:xfrm>
            <a:off x="4150599" y="20497947"/>
            <a:ext cx="561663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FC83CB2-5DD6-4DDF-9D74-40046EDA1DF7}"/>
              </a:ext>
            </a:extLst>
          </p:cNvPr>
          <p:cNvSpPr/>
          <p:nvPr/>
        </p:nvSpPr>
        <p:spPr>
          <a:xfrm>
            <a:off x="4150599" y="21919924"/>
            <a:ext cx="547823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781CFA1-96B5-4A8D-9B41-4781CD04620C}"/>
              </a:ext>
            </a:extLst>
          </p:cNvPr>
          <p:cNvSpPr/>
          <p:nvPr/>
        </p:nvSpPr>
        <p:spPr>
          <a:xfrm>
            <a:off x="4625340" y="3232637"/>
            <a:ext cx="500349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D0C41A0-F475-4666-A73D-8F85282495B3}"/>
              </a:ext>
            </a:extLst>
          </p:cNvPr>
          <p:cNvSpPr/>
          <p:nvPr/>
        </p:nvSpPr>
        <p:spPr>
          <a:xfrm>
            <a:off x="3172762" y="3148124"/>
            <a:ext cx="131417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3F1948C-29BE-441C-94FD-A8B9F48DF17A}"/>
              </a:ext>
            </a:extLst>
          </p:cNvPr>
          <p:cNvSpPr/>
          <p:nvPr/>
        </p:nvSpPr>
        <p:spPr>
          <a:xfrm>
            <a:off x="6301023" y="1362526"/>
            <a:ext cx="1122143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13929DC-E801-4AFD-A0A6-A07574577F06}"/>
              </a:ext>
            </a:extLst>
          </p:cNvPr>
          <p:cNvSpPr/>
          <p:nvPr/>
        </p:nvSpPr>
        <p:spPr>
          <a:xfrm>
            <a:off x="9767236" y="3095288"/>
            <a:ext cx="774050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9BC5FC7-CC1A-429B-AB18-AFB774B525CA}"/>
              </a:ext>
            </a:extLst>
          </p:cNvPr>
          <p:cNvSpPr/>
          <p:nvPr/>
        </p:nvSpPr>
        <p:spPr>
          <a:xfrm>
            <a:off x="9781955" y="4884155"/>
            <a:ext cx="503983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E665B6E-2CDD-41EF-B8DB-C890BF532843}"/>
              </a:ext>
            </a:extLst>
          </p:cNvPr>
          <p:cNvSpPr/>
          <p:nvPr/>
        </p:nvSpPr>
        <p:spPr>
          <a:xfrm>
            <a:off x="9934354" y="8172221"/>
            <a:ext cx="503983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2982509-3443-417E-8804-1491B2670A87}"/>
              </a:ext>
            </a:extLst>
          </p:cNvPr>
          <p:cNvSpPr/>
          <p:nvPr/>
        </p:nvSpPr>
        <p:spPr>
          <a:xfrm>
            <a:off x="9934355" y="6484176"/>
            <a:ext cx="503983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0E8E71F-505B-4A8D-BEF8-04B23F9E30DD}"/>
              </a:ext>
            </a:extLst>
          </p:cNvPr>
          <p:cNvSpPr/>
          <p:nvPr/>
        </p:nvSpPr>
        <p:spPr>
          <a:xfrm>
            <a:off x="9934353" y="9695020"/>
            <a:ext cx="503983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7F2803E-855E-492A-A895-BD69814FE7DC}"/>
              </a:ext>
            </a:extLst>
          </p:cNvPr>
          <p:cNvSpPr/>
          <p:nvPr/>
        </p:nvSpPr>
        <p:spPr>
          <a:xfrm>
            <a:off x="9934352" y="11116997"/>
            <a:ext cx="503983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55CC20C-B6A2-4E4D-90AA-9821190177B6}"/>
              </a:ext>
            </a:extLst>
          </p:cNvPr>
          <p:cNvSpPr/>
          <p:nvPr/>
        </p:nvSpPr>
        <p:spPr>
          <a:xfrm>
            <a:off x="9781955" y="12691051"/>
            <a:ext cx="503983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2046DB3-819D-4B80-9D32-1ED4951D30B2}"/>
              </a:ext>
            </a:extLst>
          </p:cNvPr>
          <p:cNvSpPr/>
          <p:nvPr/>
        </p:nvSpPr>
        <p:spPr>
          <a:xfrm>
            <a:off x="9934355" y="14202050"/>
            <a:ext cx="503983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88DF3B2-A902-40C3-BECB-6AFC23474727}"/>
              </a:ext>
            </a:extLst>
          </p:cNvPr>
          <p:cNvSpPr/>
          <p:nvPr/>
        </p:nvSpPr>
        <p:spPr>
          <a:xfrm>
            <a:off x="9934355" y="15990917"/>
            <a:ext cx="503983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6CF67B5-9B19-4A7A-8BD5-D61FFC90DE03}"/>
              </a:ext>
            </a:extLst>
          </p:cNvPr>
          <p:cNvSpPr/>
          <p:nvPr/>
        </p:nvSpPr>
        <p:spPr>
          <a:xfrm>
            <a:off x="17405842" y="1362526"/>
            <a:ext cx="4997301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4273A77-75EE-4BA0-9F10-89C52B4FCCC1}"/>
              </a:ext>
            </a:extLst>
          </p:cNvPr>
          <p:cNvSpPr/>
          <p:nvPr/>
        </p:nvSpPr>
        <p:spPr>
          <a:xfrm>
            <a:off x="17405842" y="3232637"/>
            <a:ext cx="4997301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83698B2-BD0B-4933-A40E-EFED3B8EA123}"/>
              </a:ext>
            </a:extLst>
          </p:cNvPr>
          <p:cNvSpPr/>
          <p:nvPr/>
        </p:nvSpPr>
        <p:spPr>
          <a:xfrm>
            <a:off x="17460778" y="4716962"/>
            <a:ext cx="494236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EFD89CC-BC14-475E-B282-11337F58405A}"/>
              </a:ext>
            </a:extLst>
          </p:cNvPr>
          <p:cNvSpPr/>
          <p:nvPr/>
        </p:nvSpPr>
        <p:spPr>
          <a:xfrm>
            <a:off x="17460778" y="15990917"/>
            <a:ext cx="494236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76F79E7-569A-4404-AC76-6A01CD0645BD}"/>
              </a:ext>
            </a:extLst>
          </p:cNvPr>
          <p:cNvSpPr/>
          <p:nvPr/>
        </p:nvSpPr>
        <p:spPr>
          <a:xfrm>
            <a:off x="17405841" y="14202050"/>
            <a:ext cx="494236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208EAAB-66C8-4E10-B8DC-91EEA492B18C}"/>
              </a:ext>
            </a:extLst>
          </p:cNvPr>
          <p:cNvSpPr/>
          <p:nvPr/>
        </p:nvSpPr>
        <p:spPr>
          <a:xfrm>
            <a:off x="17405840" y="12756415"/>
            <a:ext cx="494236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40B28C9-803D-4A4A-A75C-9135A14DF660}"/>
              </a:ext>
            </a:extLst>
          </p:cNvPr>
          <p:cNvSpPr/>
          <p:nvPr/>
        </p:nvSpPr>
        <p:spPr>
          <a:xfrm>
            <a:off x="17460778" y="11272090"/>
            <a:ext cx="494236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A687284-C241-4C62-93F9-128FE3870473}"/>
              </a:ext>
            </a:extLst>
          </p:cNvPr>
          <p:cNvSpPr/>
          <p:nvPr/>
        </p:nvSpPr>
        <p:spPr>
          <a:xfrm>
            <a:off x="17460778" y="9787765"/>
            <a:ext cx="494236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7254EEB-2E72-4908-AB35-6D588EC12F02}"/>
              </a:ext>
            </a:extLst>
          </p:cNvPr>
          <p:cNvSpPr/>
          <p:nvPr/>
        </p:nvSpPr>
        <p:spPr>
          <a:xfrm>
            <a:off x="16533970" y="6479667"/>
            <a:ext cx="574158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FA6537E-08C4-448D-A531-78A35BE550DC}"/>
              </a:ext>
            </a:extLst>
          </p:cNvPr>
          <p:cNvSpPr/>
          <p:nvPr/>
        </p:nvSpPr>
        <p:spPr>
          <a:xfrm>
            <a:off x="16533970" y="8025060"/>
            <a:ext cx="574158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EDFF5E4-590A-4C4D-96FA-5416ED42DC3F}"/>
              </a:ext>
            </a:extLst>
          </p:cNvPr>
          <p:cNvSpPr/>
          <p:nvPr/>
        </p:nvSpPr>
        <p:spPr>
          <a:xfrm>
            <a:off x="16504374" y="17242679"/>
            <a:ext cx="574158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FCFE10E-3DB1-4103-9C56-803A46AAFDEC}"/>
              </a:ext>
            </a:extLst>
          </p:cNvPr>
          <p:cNvSpPr/>
          <p:nvPr/>
        </p:nvSpPr>
        <p:spPr>
          <a:xfrm>
            <a:off x="16533970" y="19140917"/>
            <a:ext cx="574158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91AE4AF-F84F-42B3-B96E-8D6FBCA77ADB}"/>
              </a:ext>
            </a:extLst>
          </p:cNvPr>
          <p:cNvSpPr/>
          <p:nvPr/>
        </p:nvSpPr>
        <p:spPr>
          <a:xfrm>
            <a:off x="17460778" y="20515597"/>
            <a:ext cx="494236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B50E229-6639-415E-BD0B-AB8872458F10}"/>
              </a:ext>
            </a:extLst>
          </p:cNvPr>
          <p:cNvSpPr/>
          <p:nvPr/>
        </p:nvSpPr>
        <p:spPr>
          <a:xfrm>
            <a:off x="16778177" y="21814731"/>
            <a:ext cx="574158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C85B864-A1BC-4121-AE4C-B1264F960E70}"/>
              </a:ext>
            </a:extLst>
          </p:cNvPr>
          <p:cNvSpPr/>
          <p:nvPr/>
        </p:nvSpPr>
        <p:spPr>
          <a:xfrm>
            <a:off x="9892182" y="23729296"/>
            <a:ext cx="475948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C884D4B7-5E2E-44DE-A5BA-0D693E90028D}"/>
              </a:ext>
            </a:extLst>
          </p:cNvPr>
          <p:cNvSpPr/>
          <p:nvPr/>
        </p:nvSpPr>
        <p:spPr>
          <a:xfrm>
            <a:off x="17577393" y="23549483"/>
            <a:ext cx="494236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B23B622-83E7-4FD5-B7A0-FDA0F1606FCB}"/>
              </a:ext>
            </a:extLst>
          </p:cNvPr>
          <p:cNvSpPr/>
          <p:nvPr/>
        </p:nvSpPr>
        <p:spPr>
          <a:xfrm>
            <a:off x="9767236" y="21919924"/>
            <a:ext cx="475948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59F5817-5E83-4236-B23B-65E17F97DFCE}"/>
              </a:ext>
            </a:extLst>
          </p:cNvPr>
          <p:cNvSpPr/>
          <p:nvPr/>
        </p:nvSpPr>
        <p:spPr>
          <a:xfrm>
            <a:off x="9809589" y="20578936"/>
            <a:ext cx="475948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E108500-66CF-45D2-800D-11816AD5F5CC}"/>
              </a:ext>
            </a:extLst>
          </p:cNvPr>
          <p:cNvSpPr/>
          <p:nvPr/>
        </p:nvSpPr>
        <p:spPr>
          <a:xfrm>
            <a:off x="9877115" y="19090224"/>
            <a:ext cx="475948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931BE0B-83A5-4E93-B5B1-D9D68A4A0420}"/>
              </a:ext>
            </a:extLst>
          </p:cNvPr>
          <p:cNvSpPr/>
          <p:nvPr/>
        </p:nvSpPr>
        <p:spPr>
          <a:xfrm>
            <a:off x="9877115" y="17515044"/>
            <a:ext cx="475948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1B63695C-5FD0-43EB-A466-FB3E479065C0}"/>
              </a:ext>
            </a:extLst>
          </p:cNvPr>
          <p:cNvSpPr txBox="1"/>
          <p:nvPr/>
        </p:nvSpPr>
        <p:spPr>
          <a:xfrm>
            <a:off x="1818512" y="24989296"/>
            <a:ext cx="135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1368</a:t>
            </a:r>
            <a:endParaRPr lang="zh-TW" altLang="en-US" sz="3600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135B90CD-06DA-4F21-BD1D-5C0F50E8304D}"/>
              </a:ext>
            </a:extLst>
          </p:cNvPr>
          <p:cNvSpPr txBox="1"/>
          <p:nvPr/>
        </p:nvSpPr>
        <p:spPr>
          <a:xfrm>
            <a:off x="21671080" y="24928831"/>
            <a:ext cx="135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1392</a:t>
            </a:r>
            <a:endParaRPr lang="zh-TW" altLang="en-US" sz="3600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F298757D-7724-4795-98AF-DE1B17DE6FC8}"/>
              </a:ext>
            </a:extLst>
          </p:cNvPr>
          <p:cNvSpPr txBox="1"/>
          <p:nvPr/>
        </p:nvSpPr>
        <p:spPr>
          <a:xfrm>
            <a:off x="8951711" y="24955129"/>
            <a:ext cx="135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1376</a:t>
            </a:r>
            <a:endParaRPr lang="zh-TW" altLang="en-US" sz="3600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41D00B2F-BEA8-46A1-AB07-0886B9D80A22}"/>
              </a:ext>
            </a:extLst>
          </p:cNvPr>
          <p:cNvSpPr txBox="1"/>
          <p:nvPr/>
        </p:nvSpPr>
        <p:spPr>
          <a:xfrm>
            <a:off x="16830613" y="24928832"/>
            <a:ext cx="135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1384</a:t>
            </a:r>
            <a:endParaRPr lang="zh-TW" altLang="en-US" sz="36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284C919-3C3A-4DC8-B19C-76D09C179AE1}"/>
              </a:ext>
            </a:extLst>
          </p:cNvPr>
          <p:cNvSpPr/>
          <p:nvPr/>
        </p:nvSpPr>
        <p:spPr>
          <a:xfrm>
            <a:off x="3179479" y="1362526"/>
            <a:ext cx="1564014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89240BE-2915-4E20-8A35-677081857038}"/>
              </a:ext>
            </a:extLst>
          </p:cNvPr>
          <p:cNvSpPr/>
          <p:nvPr/>
        </p:nvSpPr>
        <p:spPr>
          <a:xfrm>
            <a:off x="3179479" y="3232637"/>
            <a:ext cx="1564014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E5E9696-57F3-454F-BC81-32C5D95B06F0}"/>
              </a:ext>
            </a:extLst>
          </p:cNvPr>
          <p:cNvSpPr/>
          <p:nvPr/>
        </p:nvSpPr>
        <p:spPr>
          <a:xfrm>
            <a:off x="3234415" y="4716962"/>
            <a:ext cx="1546821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053EF36-AC6B-4573-B102-07535C603C2C}"/>
              </a:ext>
            </a:extLst>
          </p:cNvPr>
          <p:cNvSpPr/>
          <p:nvPr/>
        </p:nvSpPr>
        <p:spPr>
          <a:xfrm>
            <a:off x="3234415" y="15719770"/>
            <a:ext cx="1906383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EA924BF-D4F5-4099-854C-7BF00C2D2275}"/>
              </a:ext>
            </a:extLst>
          </p:cNvPr>
          <p:cNvSpPr/>
          <p:nvPr/>
        </p:nvSpPr>
        <p:spPr>
          <a:xfrm>
            <a:off x="3179478" y="14202050"/>
            <a:ext cx="1906383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4FA057C-50A7-4B68-8DA8-AF15630426FA}"/>
              </a:ext>
            </a:extLst>
          </p:cNvPr>
          <p:cNvSpPr/>
          <p:nvPr/>
        </p:nvSpPr>
        <p:spPr>
          <a:xfrm>
            <a:off x="3179477" y="12756415"/>
            <a:ext cx="1906383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A486E4F-02A2-4E6E-B7BE-6C20FA876EA2}"/>
              </a:ext>
            </a:extLst>
          </p:cNvPr>
          <p:cNvSpPr/>
          <p:nvPr/>
        </p:nvSpPr>
        <p:spPr>
          <a:xfrm>
            <a:off x="3179476" y="11272090"/>
            <a:ext cx="1906383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00F9B80-C58E-42EB-A208-F09A07264FB2}"/>
              </a:ext>
            </a:extLst>
          </p:cNvPr>
          <p:cNvSpPr/>
          <p:nvPr/>
        </p:nvSpPr>
        <p:spPr>
          <a:xfrm>
            <a:off x="3179476" y="9787765"/>
            <a:ext cx="1906383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E19572F-3AB4-4A0F-93A8-120BEF817ACB}"/>
              </a:ext>
            </a:extLst>
          </p:cNvPr>
          <p:cNvSpPr/>
          <p:nvPr/>
        </p:nvSpPr>
        <p:spPr>
          <a:xfrm>
            <a:off x="3179476" y="6479667"/>
            <a:ext cx="1906383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1EC1F03-0431-4A5A-935B-7488A94FB598}"/>
              </a:ext>
            </a:extLst>
          </p:cNvPr>
          <p:cNvSpPr/>
          <p:nvPr/>
        </p:nvSpPr>
        <p:spPr>
          <a:xfrm>
            <a:off x="3179479" y="7904642"/>
            <a:ext cx="1906383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9980116-58AD-4EF9-8B34-01BC3703DBEC}"/>
              </a:ext>
            </a:extLst>
          </p:cNvPr>
          <p:cNvSpPr/>
          <p:nvPr/>
        </p:nvSpPr>
        <p:spPr>
          <a:xfrm>
            <a:off x="3179477" y="17242679"/>
            <a:ext cx="1564015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DC75133-7CD8-4E87-B976-68B589B5CB20}"/>
              </a:ext>
            </a:extLst>
          </p:cNvPr>
          <p:cNvSpPr/>
          <p:nvPr/>
        </p:nvSpPr>
        <p:spPr>
          <a:xfrm>
            <a:off x="3234415" y="18841904"/>
            <a:ext cx="1564014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A23EF8B-C3A9-4F37-93CB-F5464A2B7FAB}"/>
              </a:ext>
            </a:extLst>
          </p:cNvPr>
          <p:cNvSpPr/>
          <p:nvPr/>
        </p:nvSpPr>
        <p:spPr>
          <a:xfrm>
            <a:off x="3234415" y="20515597"/>
            <a:ext cx="1546821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E92A9A1-58CF-4719-8F1C-0F9A583F6B96}"/>
              </a:ext>
            </a:extLst>
          </p:cNvPr>
          <p:cNvSpPr/>
          <p:nvPr/>
        </p:nvSpPr>
        <p:spPr>
          <a:xfrm>
            <a:off x="3234414" y="22074541"/>
            <a:ext cx="1558521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84E4D0A-515C-4EE2-9CFA-F7FE77D49586}"/>
              </a:ext>
            </a:extLst>
          </p:cNvPr>
          <p:cNvSpPr/>
          <p:nvPr/>
        </p:nvSpPr>
        <p:spPr>
          <a:xfrm>
            <a:off x="3234415" y="23579541"/>
            <a:ext cx="1546821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5D10A81-4BDD-4136-987D-7692AB6B56B8}"/>
              </a:ext>
            </a:extLst>
          </p:cNvPr>
          <p:cNvSpPr/>
          <p:nvPr/>
        </p:nvSpPr>
        <p:spPr>
          <a:xfrm>
            <a:off x="19032279" y="1349514"/>
            <a:ext cx="326597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69A3B61-362E-4A0D-8CA4-8799B2DB2606}"/>
              </a:ext>
            </a:extLst>
          </p:cNvPr>
          <p:cNvSpPr/>
          <p:nvPr/>
        </p:nvSpPr>
        <p:spPr>
          <a:xfrm>
            <a:off x="19032278" y="3052869"/>
            <a:ext cx="326597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7B187D5-923D-429F-8BFF-96036ABC9EDD}"/>
              </a:ext>
            </a:extLst>
          </p:cNvPr>
          <p:cNvSpPr/>
          <p:nvPr/>
        </p:nvSpPr>
        <p:spPr>
          <a:xfrm>
            <a:off x="19032279" y="4716962"/>
            <a:ext cx="326597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7CDF995-8D92-4921-BD7F-54CFE516AC82}"/>
              </a:ext>
            </a:extLst>
          </p:cNvPr>
          <p:cNvSpPr/>
          <p:nvPr/>
        </p:nvSpPr>
        <p:spPr>
          <a:xfrm>
            <a:off x="19153656" y="17224770"/>
            <a:ext cx="3265971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686C07E-2ACB-4AF4-9D05-F7428125C79B}"/>
              </a:ext>
            </a:extLst>
          </p:cNvPr>
          <p:cNvSpPr/>
          <p:nvPr/>
        </p:nvSpPr>
        <p:spPr>
          <a:xfrm>
            <a:off x="19153655" y="18888863"/>
            <a:ext cx="3265971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7D01E2A-14FA-4D19-9429-2449E990CD0E}"/>
              </a:ext>
            </a:extLst>
          </p:cNvPr>
          <p:cNvSpPr/>
          <p:nvPr/>
        </p:nvSpPr>
        <p:spPr>
          <a:xfrm>
            <a:off x="19091643" y="20356630"/>
            <a:ext cx="3265971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2F05E11-1310-4361-BA0C-D2C6CEA12E87}"/>
              </a:ext>
            </a:extLst>
          </p:cNvPr>
          <p:cNvSpPr/>
          <p:nvPr/>
        </p:nvSpPr>
        <p:spPr>
          <a:xfrm>
            <a:off x="19084198" y="22018683"/>
            <a:ext cx="3265971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C36667F-482B-421B-88C7-8B2C40488172}"/>
              </a:ext>
            </a:extLst>
          </p:cNvPr>
          <p:cNvSpPr/>
          <p:nvPr/>
        </p:nvSpPr>
        <p:spPr>
          <a:xfrm>
            <a:off x="19153656" y="23704437"/>
            <a:ext cx="3265971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1A27631-E602-4198-A5BA-781D271713CC}"/>
              </a:ext>
            </a:extLst>
          </p:cNvPr>
          <p:cNvSpPr txBox="1"/>
          <p:nvPr/>
        </p:nvSpPr>
        <p:spPr>
          <a:xfrm>
            <a:off x="1825226" y="25204858"/>
            <a:ext cx="135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1392</a:t>
            </a:r>
            <a:endParaRPr lang="zh-TW" altLang="en-US" sz="36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9E19BE2-8703-4FFC-8457-E5F4C414DAD0}"/>
              </a:ext>
            </a:extLst>
          </p:cNvPr>
          <p:cNvSpPr txBox="1"/>
          <p:nvPr/>
        </p:nvSpPr>
        <p:spPr>
          <a:xfrm>
            <a:off x="21742501" y="25204858"/>
            <a:ext cx="135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1420</a:t>
            </a:r>
            <a:endParaRPr lang="zh-TW" altLang="en-US" sz="3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71244C6-0D97-4312-BAC3-570557E4DC31}"/>
              </a:ext>
            </a:extLst>
          </p:cNvPr>
          <p:cNvSpPr/>
          <p:nvPr/>
        </p:nvSpPr>
        <p:spPr>
          <a:xfrm>
            <a:off x="3207047" y="17226251"/>
            <a:ext cx="377127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4AFD307-E88A-45C3-83E2-CCA16DCA4C8B}"/>
              </a:ext>
            </a:extLst>
          </p:cNvPr>
          <p:cNvSpPr/>
          <p:nvPr/>
        </p:nvSpPr>
        <p:spPr>
          <a:xfrm>
            <a:off x="3207047" y="18815762"/>
            <a:ext cx="377127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179BDF3-1FCD-4BE9-8EBA-E17AE40659A8}"/>
              </a:ext>
            </a:extLst>
          </p:cNvPr>
          <p:cNvSpPr/>
          <p:nvPr/>
        </p:nvSpPr>
        <p:spPr>
          <a:xfrm>
            <a:off x="3207047" y="20228162"/>
            <a:ext cx="377127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7C38F83-93FF-4FB6-A73B-3D5D59437963}"/>
              </a:ext>
            </a:extLst>
          </p:cNvPr>
          <p:cNvSpPr/>
          <p:nvPr/>
        </p:nvSpPr>
        <p:spPr>
          <a:xfrm>
            <a:off x="3207047" y="21640562"/>
            <a:ext cx="377127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BCE8C3-A142-49F9-B737-CA2DAA16E3F2}"/>
              </a:ext>
            </a:extLst>
          </p:cNvPr>
          <p:cNvSpPr/>
          <p:nvPr/>
        </p:nvSpPr>
        <p:spPr>
          <a:xfrm>
            <a:off x="6978316" y="21857582"/>
            <a:ext cx="1547260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50FB663-165D-4E1F-82BF-72966B454F70}"/>
              </a:ext>
            </a:extLst>
          </p:cNvPr>
          <p:cNvSpPr/>
          <p:nvPr/>
        </p:nvSpPr>
        <p:spPr>
          <a:xfrm>
            <a:off x="6978315" y="23379279"/>
            <a:ext cx="1547260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55AE7A1-1C0D-47D5-BC08-2A47D899EDF7}"/>
              </a:ext>
            </a:extLst>
          </p:cNvPr>
          <p:cNvSpPr/>
          <p:nvPr/>
        </p:nvSpPr>
        <p:spPr>
          <a:xfrm>
            <a:off x="7009028" y="17179043"/>
            <a:ext cx="15441896" cy="1260000"/>
          </a:xfrm>
          <a:prstGeom prst="rect">
            <a:avLst/>
          </a:prstGeom>
          <a:solidFill>
            <a:srgbClr val="F9E1BD">
              <a:alpha val="49804"/>
            </a:srgbClr>
          </a:solidFill>
          <a:ln>
            <a:solidFill>
              <a:srgbClr val="F4BB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54BEE23-7443-47C0-9051-F616764B728C}"/>
              </a:ext>
            </a:extLst>
          </p:cNvPr>
          <p:cNvSpPr/>
          <p:nvPr/>
        </p:nvSpPr>
        <p:spPr>
          <a:xfrm>
            <a:off x="7193510" y="18815762"/>
            <a:ext cx="1525741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B6DF833-D5D3-4BBD-A81A-D13F23AB99A5}"/>
              </a:ext>
            </a:extLst>
          </p:cNvPr>
          <p:cNvSpPr/>
          <p:nvPr/>
        </p:nvSpPr>
        <p:spPr>
          <a:xfrm>
            <a:off x="7193510" y="20292782"/>
            <a:ext cx="1525741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9C9F7DF-62E5-441C-AFA1-DBA1010F8760}"/>
              </a:ext>
            </a:extLst>
          </p:cNvPr>
          <p:cNvSpPr/>
          <p:nvPr/>
        </p:nvSpPr>
        <p:spPr>
          <a:xfrm>
            <a:off x="6978315" y="1473862"/>
            <a:ext cx="1547261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F86A222-E87C-4F15-99F4-3D87A05D2EBB}"/>
              </a:ext>
            </a:extLst>
          </p:cNvPr>
          <p:cNvSpPr/>
          <p:nvPr/>
        </p:nvSpPr>
        <p:spPr>
          <a:xfrm>
            <a:off x="6978314" y="3183131"/>
            <a:ext cx="1547261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D9E7E3F-8E38-48AA-A95D-F9CF6010A96E}"/>
              </a:ext>
            </a:extLst>
          </p:cNvPr>
          <p:cNvSpPr/>
          <p:nvPr/>
        </p:nvSpPr>
        <p:spPr>
          <a:xfrm>
            <a:off x="7009028" y="4964951"/>
            <a:ext cx="1547261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6A5DB33-26FB-4CC2-B314-8A89D577715D}"/>
              </a:ext>
            </a:extLst>
          </p:cNvPr>
          <p:cNvSpPr/>
          <p:nvPr/>
        </p:nvSpPr>
        <p:spPr>
          <a:xfrm>
            <a:off x="6993671" y="6290608"/>
            <a:ext cx="1547261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562F099-C34B-4A59-8997-8003B3CCA0F2}"/>
              </a:ext>
            </a:extLst>
          </p:cNvPr>
          <p:cNvSpPr/>
          <p:nvPr/>
        </p:nvSpPr>
        <p:spPr>
          <a:xfrm>
            <a:off x="6978314" y="7797329"/>
            <a:ext cx="1547261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FBC8981-38CA-41E7-A155-F0C680407E2F}"/>
              </a:ext>
            </a:extLst>
          </p:cNvPr>
          <p:cNvSpPr/>
          <p:nvPr/>
        </p:nvSpPr>
        <p:spPr>
          <a:xfrm>
            <a:off x="6993671" y="9618994"/>
            <a:ext cx="1547261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357FC9D-25BC-4C6B-AE2C-190F4D7C3F23}"/>
              </a:ext>
            </a:extLst>
          </p:cNvPr>
          <p:cNvSpPr/>
          <p:nvPr/>
        </p:nvSpPr>
        <p:spPr>
          <a:xfrm>
            <a:off x="7146071" y="11215093"/>
            <a:ext cx="1547261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2887A37-3CAB-4D8F-A86D-F1F6C43BE4EA}"/>
              </a:ext>
            </a:extLst>
          </p:cNvPr>
          <p:cNvSpPr/>
          <p:nvPr/>
        </p:nvSpPr>
        <p:spPr>
          <a:xfrm>
            <a:off x="6978314" y="12762476"/>
            <a:ext cx="1547261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AA2F8C3-AE51-4C94-9CC4-F40FA2469BF1}"/>
              </a:ext>
            </a:extLst>
          </p:cNvPr>
          <p:cNvSpPr/>
          <p:nvPr/>
        </p:nvSpPr>
        <p:spPr>
          <a:xfrm>
            <a:off x="6978314" y="14284173"/>
            <a:ext cx="1547261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F060E05-25EA-4F57-831D-EA298A53180A}"/>
              </a:ext>
            </a:extLst>
          </p:cNvPr>
          <p:cNvSpPr/>
          <p:nvPr/>
        </p:nvSpPr>
        <p:spPr>
          <a:xfrm>
            <a:off x="7009028" y="15645080"/>
            <a:ext cx="1544189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E8199EE-9007-4A17-B079-0427799973AD}"/>
              </a:ext>
            </a:extLst>
          </p:cNvPr>
          <p:cNvSpPr txBox="1"/>
          <p:nvPr/>
        </p:nvSpPr>
        <p:spPr>
          <a:xfrm>
            <a:off x="2129789" y="2541406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24</a:t>
            </a:r>
            <a:endParaRPr lang="zh-TW" altLang="en-US" sz="36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2A97F39-322D-4F4F-8E2D-A529ECA936AB}"/>
              </a:ext>
            </a:extLst>
          </p:cNvPr>
          <p:cNvSpPr txBox="1"/>
          <p:nvPr/>
        </p:nvSpPr>
        <p:spPr>
          <a:xfrm>
            <a:off x="21965938" y="25243296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48</a:t>
            </a:r>
            <a:endParaRPr lang="zh-TW" altLang="en-US" sz="36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3E0F92C-6B68-4FD5-A372-5B85DBF81069}"/>
              </a:ext>
            </a:extLst>
          </p:cNvPr>
          <p:cNvSpPr/>
          <p:nvPr/>
        </p:nvSpPr>
        <p:spPr>
          <a:xfrm>
            <a:off x="3234415" y="15719770"/>
            <a:ext cx="1906383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B8A855C-E5F6-4EFC-A382-EDABECDCB916}"/>
              </a:ext>
            </a:extLst>
          </p:cNvPr>
          <p:cNvSpPr/>
          <p:nvPr/>
        </p:nvSpPr>
        <p:spPr>
          <a:xfrm>
            <a:off x="3179478" y="14202050"/>
            <a:ext cx="1476828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4EAD588-DFED-4498-A430-3E7856857A6B}"/>
              </a:ext>
            </a:extLst>
          </p:cNvPr>
          <p:cNvSpPr/>
          <p:nvPr/>
        </p:nvSpPr>
        <p:spPr>
          <a:xfrm>
            <a:off x="3179477" y="12756415"/>
            <a:ext cx="1906383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534DEA9-8FB5-4FA2-9C08-6D037E9A9208}"/>
              </a:ext>
            </a:extLst>
          </p:cNvPr>
          <p:cNvSpPr/>
          <p:nvPr/>
        </p:nvSpPr>
        <p:spPr>
          <a:xfrm>
            <a:off x="3179476" y="11272090"/>
            <a:ext cx="237071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77EE6CF-90AA-4E74-B542-CFF850E85842}"/>
              </a:ext>
            </a:extLst>
          </p:cNvPr>
          <p:cNvSpPr/>
          <p:nvPr/>
        </p:nvSpPr>
        <p:spPr>
          <a:xfrm>
            <a:off x="3179476" y="9787765"/>
            <a:ext cx="237071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FA16988-21D8-4B6B-8ED6-2316792C27A8}"/>
              </a:ext>
            </a:extLst>
          </p:cNvPr>
          <p:cNvSpPr/>
          <p:nvPr/>
        </p:nvSpPr>
        <p:spPr>
          <a:xfrm>
            <a:off x="3179476" y="1519635"/>
            <a:ext cx="217933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D7D5730-F7DD-40F1-B137-4D07D2DA3A6B}"/>
              </a:ext>
            </a:extLst>
          </p:cNvPr>
          <p:cNvSpPr/>
          <p:nvPr/>
        </p:nvSpPr>
        <p:spPr>
          <a:xfrm>
            <a:off x="3179475" y="3222990"/>
            <a:ext cx="217933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97FFC6A-0D5A-4A3D-A3B4-079CA59C6F46}"/>
              </a:ext>
            </a:extLst>
          </p:cNvPr>
          <p:cNvSpPr/>
          <p:nvPr/>
        </p:nvSpPr>
        <p:spPr>
          <a:xfrm>
            <a:off x="3179476" y="4887083"/>
            <a:ext cx="217933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283FB2E-0D0B-4B64-AFA7-CA6C734F7866}"/>
              </a:ext>
            </a:extLst>
          </p:cNvPr>
          <p:cNvSpPr/>
          <p:nvPr/>
        </p:nvSpPr>
        <p:spPr>
          <a:xfrm>
            <a:off x="3179474" y="6286347"/>
            <a:ext cx="217933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71BD306-328C-4762-8AFA-626DF6CA506D}"/>
              </a:ext>
            </a:extLst>
          </p:cNvPr>
          <p:cNvSpPr/>
          <p:nvPr/>
        </p:nvSpPr>
        <p:spPr>
          <a:xfrm>
            <a:off x="3179478" y="7731982"/>
            <a:ext cx="217933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87809A9-3038-4C83-B9E0-148C47B89C65}"/>
              </a:ext>
            </a:extLst>
          </p:cNvPr>
          <p:cNvSpPr/>
          <p:nvPr/>
        </p:nvSpPr>
        <p:spPr>
          <a:xfrm>
            <a:off x="3179474" y="17224770"/>
            <a:ext cx="3265971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66B7833-DD43-4CDD-B010-4BDE27172712}"/>
              </a:ext>
            </a:extLst>
          </p:cNvPr>
          <p:cNvSpPr/>
          <p:nvPr/>
        </p:nvSpPr>
        <p:spPr>
          <a:xfrm>
            <a:off x="3179474" y="18888863"/>
            <a:ext cx="307068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BD772D2-9E38-4D8B-A56D-947CA7BCF003}"/>
              </a:ext>
            </a:extLst>
          </p:cNvPr>
          <p:cNvSpPr/>
          <p:nvPr/>
        </p:nvSpPr>
        <p:spPr>
          <a:xfrm>
            <a:off x="3117462" y="20356630"/>
            <a:ext cx="307068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DFF60FC-B955-46CE-8FD5-1D99CF973512}"/>
              </a:ext>
            </a:extLst>
          </p:cNvPr>
          <p:cNvSpPr/>
          <p:nvPr/>
        </p:nvSpPr>
        <p:spPr>
          <a:xfrm>
            <a:off x="3110017" y="22018683"/>
            <a:ext cx="307068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4CF6DF3-7CB7-4C44-A1AD-1FE5C73D7BE8}"/>
              </a:ext>
            </a:extLst>
          </p:cNvPr>
          <p:cNvSpPr/>
          <p:nvPr/>
        </p:nvSpPr>
        <p:spPr>
          <a:xfrm>
            <a:off x="3179475" y="23704437"/>
            <a:ext cx="307068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171D132-8180-4FC1-A360-9503D253E5BB}"/>
              </a:ext>
            </a:extLst>
          </p:cNvPr>
          <p:cNvSpPr/>
          <p:nvPr/>
        </p:nvSpPr>
        <p:spPr>
          <a:xfrm>
            <a:off x="6445445" y="18903698"/>
            <a:ext cx="1613810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144E252-8F3F-4314-B737-204B516986C7}"/>
              </a:ext>
            </a:extLst>
          </p:cNvPr>
          <p:cNvSpPr/>
          <p:nvPr/>
        </p:nvSpPr>
        <p:spPr>
          <a:xfrm>
            <a:off x="6445445" y="20201813"/>
            <a:ext cx="1613810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D98935A-C955-44B7-8E41-10F847312432}"/>
              </a:ext>
            </a:extLst>
          </p:cNvPr>
          <p:cNvSpPr/>
          <p:nvPr/>
        </p:nvSpPr>
        <p:spPr>
          <a:xfrm>
            <a:off x="6445445" y="17165405"/>
            <a:ext cx="15852802" cy="1260000"/>
          </a:xfrm>
          <a:prstGeom prst="rect">
            <a:avLst/>
          </a:prstGeom>
          <a:solidFill>
            <a:srgbClr val="F9E1BD">
              <a:alpha val="49804"/>
            </a:srgbClr>
          </a:solidFill>
          <a:ln>
            <a:solidFill>
              <a:srgbClr val="F4BB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C634C30-EF73-4165-AD45-5F20413E3802}"/>
              </a:ext>
            </a:extLst>
          </p:cNvPr>
          <p:cNvSpPr/>
          <p:nvPr/>
        </p:nvSpPr>
        <p:spPr>
          <a:xfrm>
            <a:off x="6445445" y="21840955"/>
            <a:ext cx="1585280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CD14F37-E9AF-42CB-B836-3FEB0BD45CEB}"/>
              </a:ext>
            </a:extLst>
          </p:cNvPr>
          <p:cNvSpPr/>
          <p:nvPr/>
        </p:nvSpPr>
        <p:spPr>
          <a:xfrm>
            <a:off x="6445445" y="23480097"/>
            <a:ext cx="1585280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E3BD891-BEF4-4595-B80D-4FA858244F59}"/>
              </a:ext>
            </a:extLst>
          </p:cNvPr>
          <p:cNvSpPr/>
          <p:nvPr/>
        </p:nvSpPr>
        <p:spPr>
          <a:xfrm>
            <a:off x="5511393" y="1492624"/>
            <a:ext cx="1707216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1F8827A-6A23-4B22-AE9F-553EAF63A4A6}"/>
              </a:ext>
            </a:extLst>
          </p:cNvPr>
          <p:cNvSpPr/>
          <p:nvPr/>
        </p:nvSpPr>
        <p:spPr>
          <a:xfrm>
            <a:off x="5663793" y="3270411"/>
            <a:ext cx="1707216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DBE27AF-C569-40E6-80AE-4A869C944845}"/>
              </a:ext>
            </a:extLst>
          </p:cNvPr>
          <p:cNvSpPr/>
          <p:nvPr/>
        </p:nvSpPr>
        <p:spPr>
          <a:xfrm>
            <a:off x="5663793" y="4874588"/>
            <a:ext cx="1707216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81090F3-4F94-41F5-B815-B4B505DA3351}"/>
              </a:ext>
            </a:extLst>
          </p:cNvPr>
          <p:cNvSpPr/>
          <p:nvPr/>
        </p:nvSpPr>
        <p:spPr>
          <a:xfrm>
            <a:off x="5550195" y="6134588"/>
            <a:ext cx="1707216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99BBB50-2203-4D90-9A9D-13245716EA76}"/>
              </a:ext>
            </a:extLst>
          </p:cNvPr>
          <p:cNvSpPr/>
          <p:nvPr/>
        </p:nvSpPr>
        <p:spPr>
          <a:xfrm>
            <a:off x="5613991" y="7796641"/>
            <a:ext cx="1707216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7A289FA-4AC3-48AA-8E2C-407246BC63DD}"/>
              </a:ext>
            </a:extLst>
          </p:cNvPr>
          <p:cNvSpPr/>
          <p:nvPr/>
        </p:nvSpPr>
        <p:spPr>
          <a:xfrm>
            <a:off x="5550195" y="9652446"/>
            <a:ext cx="1707216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4C7654A-EE0C-4F85-ABD7-AE7BBC76C5B9}"/>
              </a:ext>
            </a:extLst>
          </p:cNvPr>
          <p:cNvSpPr/>
          <p:nvPr/>
        </p:nvSpPr>
        <p:spPr>
          <a:xfrm>
            <a:off x="5511393" y="11103585"/>
            <a:ext cx="1707216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0E4564C-A13D-4CCE-A187-2705A095CA63}"/>
              </a:ext>
            </a:extLst>
          </p:cNvPr>
          <p:cNvSpPr/>
          <p:nvPr/>
        </p:nvSpPr>
        <p:spPr>
          <a:xfrm>
            <a:off x="17947757" y="14166969"/>
            <a:ext cx="448320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081CE3B0-886B-4373-82D3-31AA27E1AAD0}"/>
              </a:ext>
            </a:extLst>
          </p:cNvPr>
          <p:cNvSpPr txBox="1"/>
          <p:nvPr/>
        </p:nvSpPr>
        <p:spPr>
          <a:xfrm>
            <a:off x="1763212" y="25176400"/>
            <a:ext cx="135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1420</a:t>
            </a:r>
            <a:endParaRPr lang="zh-TW" altLang="en-US" sz="36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3E51DD3-CE0A-4A7C-B91F-41B43DA9DB9C}"/>
              </a:ext>
            </a:extLst>
          </p:cNvPr>
          <p:cNvSpPr txBox="1"/>
          <p:nvPr/>
        </p:nvSpPr>
        <p:spPr>
          <a:xfrm>
            <a:off x="21331901" y="24964437"/>
            <a:ext cx="135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1444</a:t>
            </a:r>
            <a:endParaRPr lang="zh-TW" altLang="en-US" sz="36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370AF0C-E54D-4EA5-86AD-F9608B413906}"/>
              </a:ext>
            </a:extLst>
          </p:cNvPr>
          <p:cNvSpPr/>
          <p:nvPr/>
        </p:nvSpPr>
        <p:spPr>
          <a:xfrm>
            <a:off x="3364727" y="18844343"/>
            <a:ext cx="597264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B386B82-54A9-4979-A067-0660724DCCF9}"/>
              </a:ext>
            </a:extLst>
          </p:cNvPr>
          <p:cNvSpPr/>
          <p:nvPr/>
        </p:nvSpPr>
        <p:spPr>
          <a:xfrm>
            <a:off x="3276943" y="20371934"/>
            <a:ext cx="597264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919B771-53F4-4FA7-9A1B-E8B5A5C524A6}"/>
              </a:ext>
            </a:extLst>
          </p:cNvPr>
          <p:cNvSpPr/>
          <p:nvPr/>
        </p:nvSpPr>
        <p:spPr>
          <a:xfrm>
            <a:off x="3276943" y="17335526"/>
            <a:ext cx="5867057" cy="1260000"/>
          </a:xfrm>
          <a:prstGeom prst="rect">
            <a:avLst/>
          </a:prstGeom>
          <a:solidFill>
            <a:srgbClr val="F9E1BD">
              <a:alpha val="49804"/>
            </a:srgbClr>
          </a:solidFill>
          <a:ln>
            <a:solidFill>
              <a:srgbClr val="F4BB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72D2A7B-4256-4A12-9C96-8F2BCAA9F824}"/>
              </a:ext>
            </a:extLst>
          </p:cNvPr>
          <p:cNvSpPr/>
          <p:nvPr/>
        </p:nvSpPr>
        <p:spPr>
          <a:xfrm>
            <a:off x="3276943" y="21880751"/>
            <a:ext cx="586705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F71BF53-58EF-415B-B65C-4FA54E7004D6}"/>
              </a:ext>
            </a:extLst>
          </p:cNvPr>
          <p:cNvSpPr/>
          <p:nvPr/>
        </p:nvSpPr>
        <p:spPr>
          <a:xfrm>
            <a:off x="3276943" y="23519893"/>
            <a:ext cx="586705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2A53448-3954-4778-B6D7-807344B97A67}"/>
              </a:ext>
            </a:extLst>
          </p:cNvPr>
          <p:cNvSpPr/>
          <p:nvPr/>
        </p:nvSpPr>
        <p:spPr>
          <a:xfrm>
            <a:off x="3140675" y="15719770"/>
            <a:ext cx="599225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013605E-4F30-4592-A958-E93D6569DCAD}"/>
              </a:ext>
            </a:extLst>
          </p:cNvPr>
          <p:cNvSpPr/>
          <p:nvPr/>
        </p:nvSpPr>
        <p:spPr>
          <a:xfrm>
            <a:off x="3140675" y="12756415"/>
            <a:ext cx="597264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347BD75-3F91-4255-A8E8-BAB494EBE957}"/>
              </a:ext>
            </a:extLst>
          </p:cNvPr>
          <p:cNvSpPr/>
          <p:nvPr/>
        </p:nvSpPr>
        <p:spPr>
          <a:xfrm>
            <a:off x="3140675" y="1492624"/>
            <a:ext cx="609410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9DBC10C-9CD2-4D63-9C8D-37F4A21B5DED}"/>
              </a:ext>
            </a:extLst>
          </p:cNvPr>
          <p:cNvSpPr/>
          <p:nvPr/>
        </p:nvSpPr>
        <p:spPr>
          <a:xfrm>
            <a:off x="3293075" y="3270411"/>
            <a:ext cx="609410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640E97B-AA22-4D6D-AAF0-5FA9B90C17BD}"/>
              </a:ext>
            </a:extLst>
          </p:cNvPr>
          <p:cNvSpPr/>
          <p:nvPr/>
        </p:nvSpPr>
        <p:spPr>
          <a:xfrm>
            <a:off x="3293075" y="4874588"/>
            <a:ext cx="609410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AA5E498-C53C-4727-AA40-179865ED26BC}"/>
              </a:ext>
            </a:extLst>
          </p:cNvPr>
          <p:cNvSpPr/>
          <p:nvPr/>
        </p:nvSpPr>
        <p:spPr>
          <a:xfrm>
            <a:off x="3179477" y="6134588"/>
            <a:ext cx="609410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F09C5EB-C115-49BA-AF9F-17FF6AECBB2C}"/>
              </a:ext>
            </a:extLst>
          </p:cNvPr>
          <p:cNvSpPr/>
          <p:nvPr/>
        </p:nvSpPr>
        <p:spPr>
          <a:xfrm>
            <a:off x="3243273" y="7796641"/>
            <a:ext cx="609410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3573839-DA9F-4BBE-AC3B-2115BBEAA33A}"/>
              </a:ext>
            </a:extLst>
          </p:cNvPr>
          <p:cNvSpPr/>
          <p:nvPr/>
        </p:nvSpPr>
        <p:spPr>
          <a:xfrm>
            <a:off x="3179477" y="9652446"/>
            <a:ext cx="609410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BBC9A68-8126-4D60-B843-017D757F2008}"/>
              </a:ext>
            </a:extLst>
          </p:cNvPr>
          <p:cNvSpPr/>
          <p:nvPr/>
        </p:nvSpPr>
        <p:spPr>
          <a:xfrm>
            <a:off x="3140675" y="11103585"/>
            <a:ext cx="609410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1832423-EA47-44DB-9F75-76CC39F828EC}"/>
              </a:ext>
            </a:extLst>
          </p:cNvPr>
          <p:cNvSpPr/>
          <p:nvPr/>
        </p:nvSpPr>
        <p:spPr>
          <a:xfrm>
            <a:off x="3328334" y="14166969"/>
            <a:ext cx="597264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70471AE-3833-487F-8B49-E040305AF414}"/>
              </a:ext>
            </a:extLst>
          </p:cNvPr>
          <p:cNvSpPr/>
          <p:nvPr/>
        </p:nvSpPr>
        <p:spPr>
          <a:xfrm>
            <a:off x="9234777" y="17230353"/>
            <a:ext cx="1311858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017CCF7-4A83-4EC7-B1B6-07BD0D6EE2A5}"/>
              </a:ext>
            </a:extLst>
          </p:cNvPr>
          <p:cNvSpPr/>
          <p:nvPr/>
        </p:nvSpPr>
        <p:spPr>
          <a:xfrm>
            <a:off x="15541015" y="20347564"/>
            <a:ext cx="4804042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FEBE0D0-D0C1-4977-B04A-F3B7C6B92666}"/>
              </a:ext>
            </a:extLst>
          </p:cNvPr>
          <p:cNvSpPr/>
          <p:nvPr/>
        </p:nvSpPr>
        <p:spPr>
          <a:xfrm>
            <a:off x="15541015" y="21802654"/>
            <a:ext cx="4804042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AE6218B-4F81-4EA4-94C8-1A8D86C3E3C1}"/>
              </a:ext>
            </a:extLst>
          </p:cNvPr>
          <p:cNvSpPr/>
          <p:nvPr/>
        </p:nvSpPr>
        <p:spPr>
          <a:xfrm>
            <a:off x="15541015" y="23257745"/>
            <a:ext cx="4804042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91C5CE6-2197-43C7-8709-54E34A1B2D7F}"/>
              </a:ext>
            </a:extLst>
          </p:cNvPr>
          <p:cNvSpPr/>
          <p:nvPr/>
        </p:nvSpPr>
        <p:spPr>
          <a:xfrm>
            <a:off x="9387177" y="18892473"/>
            <a:ext cx="1296618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E43A68C-39DC-41B5-9FFF-9F35D636733E}"/>
              </a:ext>
            </a:extLst>
          </p:cNvPr>
          <p:cNvSpPr txBox="1"/>
          <p:nvPr/>
        </p:nvSpPr>
        <p:spPr>
          <a:xfrm>
            <a:off x="2070143" y="25059325"/>
            <a:ext cx="135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1444</a:t>
            </a:r>
            <a:endParaRPr lang="zh-TW" altLang="en-US" sz="36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5A5E49D-1599-4973-BAE6-36574E236D70}"/>
              </a:ext>
            </a:extLst>
          </p:cNvPr>
          <p:cNvSpPr txBox="1"/>
          <p:nvPr/>
        </p:nvSpPr>
        <p:spPr>
          <a:xfrm>
            <a:off x="8455809" y="24931801"/>
            <a:ext cx="135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1452</a:t>
            </a:r>
            <a:endParaRPr lang="zh-TW" altLang="en-US" sz="36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9734480-8F2A-461D-B469-242A2A68D68E}"/>
              </a:ext>
            </a:extLst>
          </p:cNvPr>
          <p:cNvSpPr txBox="1"/>
          <p:nvPr/>
        </p:nvSpPr>
        <p:spPr>
          <a:xfrm>
            <a:off x="21551857" y="24931542"/>
            <a:ext cx="135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1468</a:t>
            </a:r>
            <a:endParaRPr lang="zh-TW" altLang="en-US" sz="36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815EFF1-C2A7-46C0-8804-293DEB5F0576}"/>
              </a:ext>
            </a:extLst>
          </p:cNvPr>
          <p:cNvSpPr/>
          <p:nvPr/>
        </p:nvSpPr>
        <p:spPr>
          <a:xfrm>
            <a:off x="3259279" y="6661590"/>
            <a:ext cx="1904782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7196230-9160-42D0-9DCA-E6B72D2C2868}"/>
              </a:ext>
            </a:extLst>
          </p:cNvPr>
          <p:cNvSpPr/>
          <p:nvPr/>
        </p:nvSpPr>
        <p:spPr>
          <a:xfrm>
            <a:off x="3259278" y="8323710"/>
            <a:ext cx="1904782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B766A67-5748-43B7-949D-AF024601E1C7}"/>
              </a:ext>
            </a:extLst>
          </p:cNvPr>
          <p:cNvSpPr/>
          <p:nvPr/>
        </p:nvSpPr>
        <p:spPr>
          <a:xfrm>
            <a:off x="6826101" y="1558087"/>
            <a:ext cx="1563340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DDCA0D3-1BEE-4D3B-B8B7-FF79864E8F6F}"/>
              </a:ext>
            </a:extLst>
          </p:cNvPr>
          <p:cNvSpPr/>
          <p:nvPr/>
        </p:nvSpPr>
        <p:spPr>
          <a:xfrm>
            <a:off x="7931888" y="4940898"/>
            <a:ext cx="1437521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AEB4CEC-A035-4BCC-BE15-77DDD5313D5A}"/>
              </a:ext>
            </a:extLst>
          </p:cNvPr>
          <p:cNvSpPr/>
          <p:nvPr/>
        </p:nvSpPr>
        <p:spPr>
          <a:xfrm>
            <a:off x="3419900" y="9881796"/>
            <a:ext cx="483096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5F984C1-7C07-4B65-9667-ABB24BC1E789}"/>
              </a:ext>
            </a:extLst>
          </p:cNvPr>
          <p:cNvSpPr/>
          <p:nvPr/>
        </p:nvSpPr>
        <p:spPr>
          <a:xfrm>
            <a:off x="3419900" y="11183181"/>
            <a:ext cx="483096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F720C06-8619-45EB-9CE3-EFD94AFDCF77}"/>
              </a:ext>
            </a:extLst>
          </p:cNvPr>
          <p:cNvSpPr/>
          <p:nvPr/>
        </p:nvSpPr>
        <p:spPr>
          <a:xfrm>
            <a:off x="3398634" y="12595581"/>
            <a:ext cx="483096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8CC2F71-AC7D-4775-98CB-4CBC2FC52757}"/>
              </a:ext>
            </a:extLst>
          </p:cNvPr>
          <p:cNvSpPr/>
          <p:nvPr/>
        </p:nvSpPr>
        <p:spPr>
          <a:xfrm>
            <a:off x="15689871" y="9770781"/>
            <a:ext cx="4830965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7DEDBCA-86B7-4BAA-8848-CD3B13439171}"/>
              </a:ext>
            </a:extLst>
          </p:cNvPr>
          <p:cNvSpPr/>
          <p:nvPr/>
        </p:nvSpPr>
        <p:spPr>
          <a:xfrm>
            <a:off x="15689869" y="12512811"/>
            <a:ext cx="4830965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7467A8A-AC6B-48A5-9490-FE3F710E2EA2}"/>
              </a:ext>
            </a:extLst>
          </p:cNvPr>
          <p:cNvSpPr/>
          <p:nvPr/>
        </p:nvSpPr>
        <p:spPr>
          <a:xfrm>
            <a:off x="15689870" y="11141796"/>
            <a:ext cx="4830965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8C773EB-92F7-471D-A52E-B59D086DA457}"/>
              </a:ext>
            </a:extLst>
          </p:cNvPr>
          <p:cNvSpPr/>
          <p:nvPr/>
        </p:nvSpPr>
        <p:spPr>
          <a:xfrm>
            <a:off x="20520836" y="3368485"/>
            <a:ext cx="193866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9BBB198-DA65-4DD1-AE55-1DF19F4D298F}"/>
              </a:ext>
            </a:extLst>
          </p:cNvPr>
          <p:cNvSpPr/>
          <p:nvPr/>
        </p:nvSpPr>
        <p:spPr>
          <a:xfrm>
            <a:off x="3259277" y="17075412"/>
            <a:ext cx="1745648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89B7A61-5CC7-46BA-A5E8-49EF8251DAA3}"/>
              </a:ext>
            </a:extLst>
          </p:cNvPr>
          <p:cNvSpPr/>
          <p:nvPr/>
        </p:nvSpPr>
        <p:spPr>
          <a:xfrm>
            <a:off x="3398633" y="21762444"/>
            <a:ext cx="1746953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D5CF8E5-4531-4755-9F52-E7675807722D}"/>
              </a:ext>
            </a:extLst>
          </p:cNvPr>
          <p:cNvSpPr/>
          <p:nvPr/>
        </p:nvSpPr>
        <p:spPr>
          <a:xfrm>
            <a:off x="3398633" y="23424564"/>
            <a:ext cx="1904782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29DFB90-ACF5-4333-9B79-DD0094E6396B}"/>
              </a:ext>
            </a:extLst>
          </p:cNvPr>
          <p:cNvSpPr/>
          <p:nvPr/>
        </p:nvSpPr>
        <p:spPr>
          <a:xfrm>
            <a:off x="3280545" y="24767811"/>
            <a:ext cx="1615577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8E98829-BD52-480D-B730-3EE8E2CDD1FA}"/>
              </a:ext>
            </a:extLst>
          </p:cNvPr>
          <p:cNvSpPr/>
          <p:nvPr/>
        </p:nvSpPr>
        <p:spPr>
          <a:xfrm>
            <a:off x="3280545" y="26069196"/>
            <a:ext cx="1615577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1AB9180-4486-484A-8F20-0BE5A0E7254E}"/>
              </a:ext>
            </a:extLst>
          </p:cNvPr>
          <p:cNvSpPr/>
          <p:nvPr/>
        </p:nvSpPr>
        <p:spPr>
          <a:xfrm>
            <a:off x="3259279" y="27481596"/>
            <a:ext cx="16155771" cy="1542258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B579DF2-C762-4DBD-84DE-CE39C8B0CD96}"/>
              </a:ext>
            </a:extLst>
          </p:cNvPr>
          <p:cNvSpPr/>
          <p:nvPr/>
        </p:nvSpPr>
        <p:spPr>
          <a:xfrm>
            <a:off x="3398634" y="18687563"/>
            <a:ext cx="1004092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2DAB7AC-682C-40BA-8598-7188573CAD4F}"/>
              </a:ext>
            </a:extLst>
          </p:cNvPr>
          <p:cNvSpPr/>
          <p:nvPr/>
        </p:nvSpPr>
        <p:spPr>
          <a:xfrm>
            <a:off x="3398632" y="20287980"/>
            <a:ext cx="1746953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5195FEA-4FFB-4A67-946B-D1BC1D141FCF}"/>
              </a:ext>
            </a:extLst>
          </p:cNvPr>
          <p:cNvSpPr/>
          <p:nvPr/>
        </p:nvSpPr>
        <p:spPr>
          <a:xfrm>
            <a:off x="13439553" y="15351964"/>
            <a:ext cx="727621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1C23477-8500-4AB6-8353-1A16DD881639}"/>
              </a:ext>
            </a:extLst>
          </p:cNvPr>
          <p:cNvSpPr/>
          <p:nvPr/>
        </p:nvSpPr>
        <p:spPr>
          <a:xfrm>
            <a:off x="13591953" y="18673782"/>
            <a:ext cx="727621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10AA8C7-6DDE-45D2-B40C-C25B98C05BE7}"/>
              </a:ext>
            </a:extLst>
          </p:cNvPr>
          <p:cNvSpPr/>
          <p:nvPr/>
        </p:nvSpPr>
        <p:spPr>
          <a:xfrm>
            <a:off x="19436316" y="25021114"/>
            <a:ext cx="302319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267BDC3-AF18-4B20-9063-4CB23433E894}"/>
              </a:ext>
            </a:extLst>
          </p:cNvPr>
          <p:cNvSpPr/>
          <p:nvPr/>
        </p:nvSpPr>
        <p:spPr>
          <a:xfrm>
            <a:off x="19533379" y="26617664"/>
            <a:ext cx="302319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8E8492E-D1B3-4A49-BF3B-70A7CB166D73}"/>
              </a:ext>
            </a:extLst>
          </p:cNvPr>
          <p:cNvSpPr/>
          <p:nvPr/>
        </p:nvSpPr>
        <p:spPr>
          <a:xfrm>
            <a:off x="19533379" y="28142207"/>
            <a:ext cx="302319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C52463B-E761-44C1-9F3D-6761EE20844E}"/>
              </a:ext>
            </a:extLst>
          </p:cNvPr>
          <p:cNvSpPr txBox="1"/>
          <p:nvPr/>
        </p:nvSpPr>
        <p:spPr>
          <a:xfrm>
            <a:off x="2061865" y="14153667"/>
            <a:ext cx="135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1468</a:t>
            </a:r>
            <a:endParaRPr lang="zh-TW" altLang="en-US" sz="36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F8ACD9E-C62F-4AE7-BC39-37BFC70D8C31}"/>
              </a:ext>
            </a:extLst>
          </p:cNvPr>
          <p:cNvSpPr txBox="1"/>
          <p:nvPr/>
        </p:nvSpPr>
        <p:spPr>
          <a:xfrm>
            <a:off x="21560135" y="14071544"/>
            <a:ext cx="135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1492</a:t>
            </a:r>
            <a:endParaRPr lang="zh-TW" altLang="en-US" sz="36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61260E1-F3CF-48CA-909A-D8669737F549}"/>
              </a:ext>
            </a:extLst>
          </p:cNvPr>
          <p:cNvSpPr txBox="1"/>
          <p:nvPr/>
        </p:nvSpPr>
        <p:spPr>
          <a:xfrm>
            <a:off x="2386518" y="29454843"/>
            <a:ext cx="135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1492</a:t>
            </a:r>
            <a:endParaRPr lang="zh-TW" altLang="en-US" sz="36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1DA97EE-F888-4D7D-B465-F0EACB70B434}"/>
              </a:ext>
            </a:extLst>
          </p:cNvPr>
          <p:cNvSpPr txBox="1"/>
          <p:nvPr/>
        </p:nvSpPr>
        <p:spPr>
          <a:xfrm>
            <a:off x="21637133" y="29422988"/>
            <a:ext cx="135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1516</a:t>
            </a:r>
            <a:endParaRPr lang="zh-TW" altLang="en-US" sz="36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1EB2D18-B961-49D9-8DB5-B5314CADE0D7}"/>
              </a:ext>
            </a:extLst>
          </p:cNvPr>
          <p:cNvSpPr/>
          <p:nvPr/>
        </p:nvSpPr>
        <p:spPr>
          <a:xfrm>
            <a:off x="3122188" y="12813271"/>
            <a:ext cx="1639919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BC93A5A-5801-4F79-87F5-CD81F15A4C7E}"/>
              </a:ext>
            </a:extLst>
          </p:cNvPr>
          <p:cNvSpPr/>
          <p:nvPr/>
        </p:nvSpPr>
        <p:spPr>
          <a:xfrm>
            <a:off x="3398633" y="6132583"/>
            <a:ext cx="171860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2DFC16-76D6-468F-83E6-2A37A46638DE}"/>
              </a:ext>
            </a:extLst>
          </p:cNvPr>
          <p:cNvSpPr/>
          <p:nvPr/>
        </p:nvSpPr>
        <p:spPr>
          <a:xfrm>
            <a:off x="3122188" y="11005839"/>
            <a:ext cx="1922744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9685922-0DA1-4590-B7B0-5F6BB7A18ACC}"/>
              </a:ext>
            </a:extLst>
          </p:cNvPr>
          <p:cNvSpPr/>
          <p:nvPr/>
        </p:nvSpPr>
        <p:spPr>
          <a:xfrm>
            <a:off x="3398632" y="14323197"/>
            <a:ext cx="274698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CD09607-AA20-4E54-94DE-62BD6BF6DEF6}"/>
              </a:ext>
            </a:extLst>
          </p:cNvPr>
          <p:cNvSpPr/>
          <p:nvPr/>
        </p:nvSpPr>
        <p:spPr>
          <a:xfrm>
            <a:off x="3398631" y="15807560"/>
            <a:ext cx="274698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798E1BF-0B79-4D15-9067-0FA4F2E488AD}"/>
              </a:ext>
            </a:extLst>
          </p:cNvPr>
          <p:cNvSpPr/>
          <p:nvPr/>
        </p:nvSpPr>
        <p:spPr>
          <a:xfrm>
            <a:off x="3398633" y="17291923"/>
            <a:ext cx="274698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6943149-BEB9-4B4D-9824-D6C5CF998DD7}"/>
              </a:ext>
            </a:extLst>
          </p:cNvPr>
          <p:cNvSpPr/>
          <p:nvPr/>
        </p:nvSpPr>
        <p:spPr>
          <a:xfrm>
            <a:off x="3398633" y="7899930"/>
            <a:ext cx="1693081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E684F72-9C1D-4601-9908-FEC52464B166}"/>
              </a:ext>
            </a:extLst>
          </p:cNvPr>
          <p:cNvSpPr/>
          <p:nvPr/>
        </p:nvSpPr>
        <p:spPr>
          <a:xfrm>
            <a:off x="3398633" y="9521476"/>
            <a:ext cx="1693081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2684664-623E-43F6-B1F0-A21D27725D74}"/>
              </a:ext>
            </a:extLst>
          </p:cNvPr>
          <p:cNvSpPr/>
          <p:nvPr/>
        </p:nvSpPr>
        <p:spPr>
          <a:xfrm>
            <a:off x="6239420" y="14378752"/>
            <a:ext cx="620067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5005BD5-43B2-4CDB-AFFC-38DC5340B882}"/>
              </a:ext>
            </a:extLst>
          </p:cNvPr>
          <p:cNvSpPr/>
          <p:nvPr/>
        </p:nvSpPr>
        <p:spPr>
          <a:xfrm>
            <a:off x="6443916" y="17318537"/>
            <a:ext cx="620067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E007232-CE87-46F6-95D3-390963F49CA2}"/>
              </a:ext>
            </a:extLst>
          </p:cNvPr>
          <p:cNvSpPr/>
          <p:nvPr/>
        </p:nvSpPr>
        <p:spPr>
          <a:xfrm>
            <a:off x="6391820" y="15879095"/>
            <a:ext cx="620067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FE95C46-943B-4FD5-A137-923DF9E6D810}"/>
              </a:ext>
            </a:extLst>
          </p:cNvPr>
          <p:cNvSpPr/>
          <p:nvPr/>
        </p:nvSpPr>
        <p:spPr>
          <a:xfrm>
            <a:off x="12890789" y="14297634"/>
            <a:ext cx="648173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6106EE0-7315-43E7-8A36-E108537E5E58}"/>
              </a:ext>
            </a:extLst>
          </p:cNvPr>
          <p:cNvSpPr/>
          <p:nvPr/>
        </p:nvSpPr>
        <p:spPr>
          <a:xfrm>
            <a:off x="12890788" y="15781997"/>
            <a:ext cx="648173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288CB70-3331-4E02-B6AC-28D16F1C3956}"/>
              </a:ext>
            </a:extLst>
          </p:cNvPr>
          <p:cNvSpPr/>
          <p:nvPr/>
        </p:nvSpPr>
        <p:spPr>
          <a:xfrm>
            <a:off x="12890790" y="17266360"/>
            <a:ext cx="648173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FFC466C-BC31-46B7-B409-D3062FCF0D5F}"/>
              </a:ext>
            </a:extLst>
          </p:cNvPr>
          <p:cNvSpPr/>
          <p:nvPr/>
        </p:nvSpPr>
        <p:spPr>
          <a:xfrm>
            <a:off x="12644589" y="3249950"/>
            <a:ext cx="742312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B8BB653-9892-4F79-A87E-7E2A07C477EF}"/>
              </a:ext>
            </a:extLst>
          </p:cNvPr>
          <p:cNvSpPr/>
          <p:nvPr/>
        </p:nvSpPr>
        <p:spPr>
          <a:xfrm>
            <a:off x="16629321" y="1442518"/>
            <a:ext cx="343839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8190492-D2F8-4DC5-92F8-090F23E59650}"/>
              </a:ext>
            </a:extLst>
          </p:cNvPr>
          <p:cNvSpPr/>
          <p:nvPr/>
        </p:nvSpPr>
        <p:spPr>
          <a:xfrm>
            <a:off x="16629321" y="4732798"/>
            <a:ext cx="343839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0993CE7-848C-4588-84EE-21CC3DA808D6}"/>
              </a:ext>
            </a:extLst>
          </p:cNvPr>
          <p:cNvSpPr/>
          <p:nvPr/>
        </p:nvSpPr>
        <p:spPr>
          <a:xfrm>
            <a:off x="20067715" y="1497980"/>
            <a:ext cx="247330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6E19495-BA9D-47E3-A5D9-22AAA0CE024E}"/>
              </a:ext>
            </a:extLst>
          </p:cNvPr>
          <p:cNvSpPr/>
          <p:nvPr/>
        </p:nvSpPr>
        <p:spPr>
          <a:xfrm>
            <a:off x="20067715" y="3065955"/>
            <a:ext cx="247330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CE728C7-373D-464E-A2C6-1728A92C5386}"/>
              </a:ext>
            </a:extLst>
          </p:cNvPr>
          <p:cNvSpPr/>
          <p:nvPr/>
        </p:nvSpPr>
        <p:spPr>
          <a:xfrm>
            <a:off x="20152776" y="4732798"/>
            <a:ext cx="247330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C3BEB52-C8F3-47B6-8A10-76F1F91B3A03}"/>
              </a:ext>
            </a:extLst>
          </p:cNvPr>
          <p:cNvSpPr/>
          <p:nvPr/>
        </p:nvSpPr>
        <p:spPr>
          <a:xfrm>
            <a:off x="19645691" y="12813271"/>
            <a:ext cx="247330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9F0CA46-57D6-4E4C-AFC8-F9ACB7BF6728}"/>
              </a:ext>
            </a:extLst>
          </p:cNvPr>
          <p:cNvSpPr/>
          <p:nvPr/>
        </p:nvSpPr>
        <p:spPr>
          <a:xfrm>
            <a:off x="19645691" y="14179630"/>
            <a:ext cx="247330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C864F3E-EA4A-4E93-BD38-8B7044B90425}"/>
              </a:ext>
            </a:extLst>
          </p:cNvPr>
          <p:cNvSpPr/>
          <p:nvPr/>
        </p:nvSpPr>
        <p:spPr>
          <a:xfrm>
            <a:off x="19599884" y="15515789"/>
            <a:ext cx="247330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395BC90-E09A-4E80-A1D8-FC8D2F696FCF}"/>
              </a:ext>
            </a:extLst>
          </p:cNvPr>
          <p:cNvSpPr/>
          <p:nvPr/>
        </p:nvSpPr>
        <p:spPr>
          <a:xfrm>
            <a:off x="19539366" y="17167725"/>
            <a:ext cx="247330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08B0984-8603-4E7B-B65B-F34740A37A6D}"/>
              </a:ext>
            </a:extLst>
          </p:cNvPr>
          <p:cNvSpPr txBox="1"/>
          <p:nvPr/>
        </p:nvSpPr>
        <p:spPr>
          <a:xfrm>
            <a:off x="1767938" y="18716955"/>
            <a:ext cx="135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1516</a:t>
            </a:r>
            <a:endParaRPr lang="zh-TW" altLang="en-US" sz="36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80C8B647-9CBF-4E06-8997-9A5F569A0603}"/>
              </a:ext>
            </a:extLst>
          </p:cNvPr>
          <p:cNvSpPr txBox="1"/>
          <p:nvPr/>
        </p:nvSpPr>
        <p:spPr>
          <a:xfrm>
            <a:off x="21854062" y="18683889"/>
            <a:ext cx="135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1540</a:t>
            </a:r>
            <a:endParaRPr lang="zh-TW" altLang="en-US" sz="36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510DBFF-8C84-47CB-AD99-6323023D06EC}"/>
              </a:ext>
            </a:extLst>
          </p:cNvPr>
          <p:cNvSpPr/>
          <p:nvPr/>
        </p:nvSpPr>
        <p:spPr>
          <a:xfrm>
            <a:off x="3183212" y="1497980"/>
            <a:ext cx="500385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72E0142-03A4-4AC4-A1B1-7B1542B4677D}"/>
              </a:ext>
            </a:extLst>
          </p:cNvPr>
          <p:cNvSpPr/>
          <p:nvPr/>
        </p:nvSpPr>
        <p:spPr>
          <a:xfrm>
            <a:off x="3183212" y="3065955"/>
            <a:ext cx="500385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BD524DF-8CDD-4AC2-9CD3-8A9B986DC62C}"/>
              </a:ext>
            </a:extLst>
          </p:cNvPr>
          <p:cNvSpPr/>
          <p:nvPr/>
        </p:nvSpPr>
        <p:spPr>
          <a:xfrm>
            <a:off x="3268273" y="4732798"/>
            <a:ext cx="500385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6F5BE1F-3169-41D7-A792-8FC2F218D69E}"/>
              </a:ext>
            </a:extLst>
          </p:cNvPr>
          <p:cNvSpPr/>
          <p:nvPr/>
        </p:nvSpPr>
        <p:spPr>
          <a:xfrm>
            <a:off x="3122189" y="17411168"/>
            <a:ext cx="514994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92C1B3C-BAB5-4FF4-87FF-331747AAA3EF}"/>
              </a:ext>
            </a:extLst>
          </p:cNvPr>
          <p:cNvSpPr/>
          <p:nvPr/>
        </p:nvSpPr>
        <p:spPr>
          <a:xfrm>
            <a:off x="3268273" y="18909148"/>
            <a:ext cx="500385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605A134-EE5C-4F6E-AE8A-F73BB356CD65}"/>
              </a:ext>
            </a:extLst>
          </p:cNvPr>
          <p:cNvSpPr/>
          <p:nvPr/>
        </p:nvSpPr>
        <p:spPr>
          <a:xfrm>
            <a:off x="3268273" y="20477123"/>
            <a:ext cx="500385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795FCE1-B7E7-4557-9326-E2A29ADBDD5A}"/>
              </a:ext>
            </a:extLst>
          </p:cNvPr>
          <p:cNvSpPr/>
          <p:nvPr/>
        </p:nvSpPr>
        <p:spPr>
          <a:xfrm>
            <a:off x="3353334" y="22143966"/>
            <a:ext cx="500385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827D188-AAAB-49A5-8625-B88D7017BDD5}"/>
              </a:ext>
            </a:extLst>
          </p:cNvPr>
          <p:cNvSpPr/>
          <p:nvPr/>
        </p:nvSpPr>
        <p:spPr>
          <a:xfrm>
            <a:off x="3353334" y="23641946"/>
            <a:ext cx="500385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BDFDF72-C95F-47E8-B98D-64FE8C2ADCB0}"/>
              </a:ext>
            </a:extLst>
          </p:cNvPr>
          <p:cNvSpPr/>
          <p:nvPr/>
        </p:nvSpPr>
        <p:spPr>
          <a:xfrm>
            <a:off x="9214510" y="17196588"/>
            <a:ext cx="777606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D5D06A0-74BA-4CD1-98E6-CAC793137B49}"/>
              </a:ext>
            </a:extLst>
          </p:cNvPr>
          <p:cNvSpPr/>
          <p:nvPr/>
        </p:nvSpPr>
        <p:spPr>
          <a:xfrm>
            <a:off x="9274777" y="18909148"/>
            <a:ext cx="354076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1AD69FA-A4EF-46F7-A8E4-0ADB11D676F3}"/>
              </a:ext>
            </a:extLst>
          </p:cNvPr>
          <p:cNvSpPr/>
          <p:nvPr/>
        </p:nvSpPr>
        <p:spPr>
          <a:xfrm>
            <a:off x="9159439" y="3207790"/>
            <a:ext cx="1144742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5E07A3C-EE53-4647-8404-0DEE15736E55}"/>
              </a:ext>
            </a:extLst>
          </p:cNvPr>
          <p:cNvSpPr/>
          <p:nvPr/>
        </p:nvSpPr>
        <p:spPr>
          <a:xfrm>
            <a:off x="9143760" y="4732798"/>
            <a:ext cx="620611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646788A-497A-4A61-BC1B-C7687F17DF7C}"/>
              </a:ext>
            </a:extLst>
          </p:cNvPr>
          <p:cNvSpPr/>
          <p:nvPr/>
        </p:nvSpPr>
        <p:spPr>
          <a:xfrm>
            <a:off x="9143760" y="6172025"/>
            <a:ext cx="620611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F10A6D3-CD07-489E-AD48-9307ABDCCEF0}"/>
              </a:ext>
            </a:extLst>
          </p:cNvPr>
          <p:cNvSpPr/>
          <p:nvPr/>
        </p:nvSpPr>
        <p:spPr>
          <a:xfrm>
            <a:off x="9143760" y="7942702"/>
            <a:ext cx="1129502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8D186A9-0560-4E53-8FCA-592478D599FE}"/>
              </a:ext>
            </a:extLst>
          </p:cNvPr>
          <p:cNvSpPr/>
          <p:nvPr/>
        </p:nvSpPr>
        <p:spPr>
          <a:xfrm>
            <a:off x="9143760" y="9561156"/>
            <a:ext cx="3861631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5F1B33D-3082-4B9B-827B-1E86D94E532A}"/>
              </a:ext>
            </a:extLst>
          </p:cNvPr>
          <p:cNvSpPr/>
          <p:nvPr/>
        </p:nvSpPr>
        <p:spPr>
          <a:xfrm>
            <a:off x="9067560" y="11028606"/>
            <a:ext cx="3861631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364C2B3-41AB-45EC-8678-781CF3C01C17}"/>
              </a:ext>
            </a:extLst>
          </p:cNvPr>
          <p:cNvSpPr/>
          <p:nvPr/>
        </p:nvSpPr>
        <p:spPr>
          <a:xfrm>
            <a:off x="9154213" y="12546994"/>
            <a:ext cx="3861631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92F4CE6-034E-401F-95D0-18968F1E3FA9}"/>
              </a:ext>
            </a:extLst>
          </p:cNvPr>
          <p:cNvSpPr/>
          <p:nvPr/>
        </p:nvSpPr>
        <p:spPr>
          <a:xfrm>
            <a:off x="9143759" y="14399260"/>
            <a:ext cx="3861631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A2DAB80-47D7-4E56-BB68-FD8C44713044}"/>
              </a:ext>
            </a:extLst>
          </p:cNvPr>
          <p:cNvSpPr/>
          <p:nvPr/>
        </p:nvSpPr>
        <p:spPr>
          <a:xfrm>
            <a:off x="9154213" y="15681898"/>
            <a:ext cx="385117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5314E35-02CB-4396-A157-CB86251A0940}"/>
              </a:ext>
            </a:extLst>
          </p:cNvPr>
          <p:cNvSpPr/>
          <p:nvPr/>
        </p:nvSpPr>
        <p:spPr>
          <a:xfrm>
            <a:off x="9159439" y="20548302"/>
            <a:ext cx="1127934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047F66C-03FF-4E41-901B-0E352060DE35}"/>
              </a:ext>
            </a:extLst>
          </p:cNvPr>
          <p:cNvSpPr/>
          <p:nvPr/>
        </p:nvSpPr>
        <p:spPr>
          <a:xfrm>
            <a:off x="9236029" y="22279802"/>
            <a:ext cx="1127934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E1AC1B8-A9F0-450F-B7FF-E05C369143B8}"/>
              </a:ext>
            </a:extLst>
          </p:cNvPr>
          <p:cNvSpPr/>
          <p:nvPr/>
        </p:nvSpPr>
        <p:spPr>
          <a:xfrm>
            <a:off x="9213710" y="23577682"/>
            <a:ext cx="1127934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FFDA0E8-956A-4DA5-BCB7-400BF76FDAF7}"/>
              </a:ext>
            </a:extLst>
          </p:cNvPr>
          <p:cNvSpPr/>
          <p:nvPr/>
        </p:nvSpPr>
        <p:spPr>
          <a:xfrm>
            <a:off x="9067560" y="1413596"/>
            <a:ext cx="1137122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7A5033A-D30A-4404-BA39-3B860524CB72}"/>
              </a:ext>
            </a:extLst>
          </p:cNvPr>
          <p:cNvSpPr/>
          <p:nvPr/>
        </p:nvSpPr>
        <p:spPr>
          <a:xfrm>
            <a:off x="15480869" y="4755436"/>
            <a:ext cx="500385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9E5068C-5960-4191-A115-358489DE9EF6}"/>
              </a:ext>
            </a:extLst>
          </p:cNvPr>
          <p:cNvSpPr/>
          <p:nvPr/>
        </p:nvSpPr>
        <p:spPr>
          <a:xfrm>
            <a:off x="15426219" y="6221101"/>
            <a:ext cx="500385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3AB3C1C-35DC-4364-80DA-8B9F23C191C3}"/>
              </a:ext>
            </a:extLst>
          </p:cNvPr>
          <p:cNvSpPr/>
          <p:nvPr/>
        </p:nvSpPr>
        <p:spPr>
          <a:xfrm>
            <a:off x="17197050" y="9582195"/>
            <a:ext cx="331832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718029FF-9B6D-4596-8C23-AA496A92C5E1}"/>
              </a:ext>
            </a:extLst>
          </p:cNvPr>
          <p:cNvSpPr/>
          <p:nvPr/>
        </p:nvSpPr>
        <p:spPr>
          <a:xfrm>
            <a:off x="17174731" y="11221349"/>
            <a:ext cx="331832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A057112-9C70-47C6-8066-732A428BF0F6}"/>
              </a:ext>
            </a:extLst>
          </p:cNvPr>
          <p:cNvSpPr/>
          <p:nvPr/>
        </p:nvSpPr>
        <p:spPr>
          <a:xfrm>
            <a:off x="17120460" y="12694913"/>
            <a:ext cx="331832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919FC70-EB15-4361-B7FF-DA48963D1772}"/>
              </a:ext>
            </a:extLst>
          </p:cNvPr>
          <p:cNvSpPr/>
          <p:nvPr/>
        </p:nvSpPr>
        <p:spPr>
          <a:xfrm>
            <a:off x="17197050" y="14223761"/>
            <a:ext cx="331832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D4CEEB9-448F-4E05-8296-83D1A17FC5E4}"/>
              </a:ext>
            </a:extLst>
          </p:cNvPr>
          <p:cNvSpPr/>
          <p:nvPr/>
        </p:nvSpPr>
        <p:spPr>
          <a:xfrm>
            <a:off x="17197050" y="15890282"/>
            <a:ext cx="331832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E3763F2-F8B1-4421-81A9-2775AA30C4CC}"/>
              </a:ext>
            </a:extLst>
          </p:cNvPr>
          <p:cNvSpPr/>
          <p:nvPr/>
        </p:nvSpPr>
        <p:spPr>
          <a:xfrm>
            <a:off x="13124061" y="18905867"/>
            <a:ext cx="7200000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54E950F3-FBEF-4BA6-9CAB-5F2D16B5DED5}"/>
              </a:ext>
            </a:extLst>
          </p:cNvPr>
          <p:cNvSpPr/>
          <p:nvPr/>
        </p:nvSpPr>
        <p:spPr>
          <a:xfrm>
            <a:off x="17197049" y="17290884"/>
            <a:ext cx="3279411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657EEAB7-0162-46D6-9461-F548FAF6DDF4}"/>
              </a:ext>
            </a:extLst>
          </p:cNvPr>
          <p:cNvSpPr/>
          <p:nvPr/>
        </p:nvSpPr>
        <p:spPr>
          <a:xfrm>
            <a:off x="20606867" y="1455510"/>
            <a:ext cx="191643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B374955B-DDF1-44CD-9B19-0EDFBEA43998}"/>
              </a:ext>
            </a:extLst>
          </p:cNvPr>
          <p:cNvSpPr/>
          <p:nvPr/>
        </p:nvSpPr>
        <p:spPr>
          <a:xfrm>
            <a:off x="20606866" y="3192966"/>
            <a:ext cx="191643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251F6287-1456-4843-84FC-2EB33DEDAFA8}"/>
              </a:ext>
            </a:extLst>
          </p:cNvPr>
          <p:cNvSpPr/>
          <p:nvPr/>
        </p:nvSpPr>
        <p:spPr>
          <a:xfrm>
            <a:off x="20606867" y="4755436"/>
            <a:ext cx="191643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3CBA8024-93E1-4EDF-B81F-8F3BAAB8BC85}"/>
              </a:ext>
            </a:extLst>
          </p:cNvPr>
          <p:cNvSpPr/>
          <p:nvPr/>
        </p:nvSpPr>
        <p:spPr>
          <a:xfrm>
            <a:off x="20651654" y="6324200"/>
            <a:ext cx="191643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E54F071-E83C-4E50-88DC-56AB79CC118B}"/>
              </a:ext>
            </a:extLst>
          </p:cNvPr>
          <p:cNvSpPr/>
          <p:nvPr/>
        </p:nvSpPr>
        <p:spPr>
          <a:xfrm>
            <a:off x="20625246" y="7913581"/>
            <a:ext cx="191643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C712459-95BA-4694-9E00-05887F932795}"/>
              </a:ext>
            </a:extLst>
          </p:cNvPr>
          <p:cNvSpPr/>
          <p:nvPr/>
        </p:nvSpPr>
        <p:spPr>
          <a:xfrm>
            <a:off x="20651654" y="9582195"/>
            <a:ext cx="191643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0E620A92-4BAC-4A9C-9E5E-274F5FCC8462}"/>
              </a:ext>
            </a:extLst>
          </p:cNvPr>
          <p:cNvSpPr/>
          <p:nvPr/>
        </p:nvSpPr>
        <p:spPr>
          <a:xfrm>
            <a:off x="20578758" y="11221349"/>
            <a:ext cx="191643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6657D48C-29B2-4A42-886C-BED588ED0A29}"/>
              </a:ext>
            </a:extLst>
          </p:cNvPr>
          <p:cNvSpPr/>
          <p:nvPr/>
        </p:nvSpPr>
        <p:spPr>
          <a:xfrm>
            <a:off x="20606865" y="12631118"/>
            <a:ext cx="191643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E22F5DCE-F431-4864-AF25-4091E6921DC4}"/>
              </a:ext>
            </a:extLst>
          </p:cNvPr>
          <p:cNvSpPr/>
          <p:nvPr/>
        </p:nvSpPr>
        <p:spPr>
          <a:xfrm>
            <a:off x="20606867" y="14272225"/>
            <a:ext cx="191643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181E4528-70A0-4569-8937-0C181C5560F6}"/>
              </a:ext>
            </a:extLst>
          </p:cNvPr>
          <p:cNvSpPr/>
          <p:nvPr/>
        </p:nvSpPr>
        <p:spPr>
          <a:xfrm>
            <a:off x="20625246" y="15911379"/>
            <a:ext cx="191643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0365BCE-FAED-49B9-81D8-C1626FB5CD49}"/>
              </a:ext>
            </a:extLst>
          </p:cNvPr>
          <p:cNvSpPr/>
          <p:nvPr/>
        </p:nvSpPr>
        <p:spPr>
          <a:xfrm>
            <a:off x="20669572" y="20414201"/>
            <a:ext cx="191643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C04EC57-AF47-4487-97A0-D01FE07281FB}"/>
              </a:ext>
            </a:extLst>
          </p:cNvPr>
          <p:cNvSpPr/>
          <p:nvPr/>
        </p:nvSpPr>
        <p:spPr>
          <a:xfrm>
            <a:off x="20669572" y="17365278"/>
            <a:ext cx="191643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EE1BA1B4-ABE4-4961-8C04-BF0585698EA0}"/>
              </a:ext>
            </a:extLst>
          </p:cNvPr>
          <p:cNvSpPr/>
          <p:nvPr/>
        </p:nvSpPr>
        <p:spPr>
          <a:xfrm>
            <a:off x="20669572" y="18819177"/>
            <a:ext cx="191643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15D220A8-1162-47D1-ADCF-086DBF9CD8D5}"/>
              </a:ext>
            </a:extLst>
          </p:cNvPr>
          <p:cNvSpPr/>
          <p:nvPr/>
        </p:nvSpPr>
        <p:spPr>
          <a:xfrm>
            <a:off x="20578758" y="22262427"/>
            <a:ext cx="191643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EFE83656-0CA5-4CF3-A4FE-37E54F926C74}"/>
              </a:ext>
            </a:extLst>
          </p:cNvPr>
          <p:cNvSpPr/>
          <p:nvPr/>
        </p:nvSpPr>
        <p:spPr>
          <a:xfrm>
            <a:off x="20669572" y="23857451"/>
            <a:ext cx="191643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DD09A7D4-8F30-4D8A-B705-513F0F4A6F0E}"/>
              </a:ext>
            </a:extLst>
          </p:cNvPr>
          <p:cNvSpPr txBox="1"/>
          <p:nvPr/>
        </p:nvSpPr>
        <p:spPr>
          <a:xfrm>
            <a:off x="1828962" y="25117451"/>
            <a:ext cx="135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1540</a:t>
            </a:r>
            <a:endParaRPr lang="zh-TW" altLang="en-US" sz="3600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B911BD13-359A-40B8-B58F-41E7AF24B755}"/>
              </a:ext>
            </a:extLst>
          </p:cNvPr>
          <p:cNvSpPr txBox="1"/>
          <p:nvPr/>
        </p:nvSpPr>
        <p:spPr>
          <a:xfrm>
            <a:off x="7595006" y="25001006"/>
            <a:ext cx="1144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1548</a:t>
            </a:r>
            <a:endParaRPr lang="zh-TW" altLang="en-US" sz="3600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45FA13A9-9CAF-4272-ADE3-10805838F1AF}"/>
              </a:ext>
            </a:extLst>
          </p:cNvPr>
          <p:cNvSpPr txBox="1"/>
          <p:nvPr/>
        </p:nvSpPr>
        <p:spPr>
          <a:xfrm>
            <a:off x="21536975" y="25219522"/>
            <a:ext cx="1144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1580</a:t>
            </a:r>
            <a:endParaRPr lang="zh-TW" altLang="en-US" sz="3600" dirty="0"/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74BC2E59-B3C3-4E0C-BCB9-BE7BFD69BC5B}"/>
              </a:ext>
            </a:extLst>
          </p:cNvPr>
          <p:cNvSpPr txBox="1"/>
          <p:nvPr/>
        </p:nvSpPr>
        <p:spPr>
          <a:xfrm>
            <a:off x="8641231" y="25282554"/>
            <a:ext cx="1144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1552</a:t>
            </a:r>
            <a:endParaRPr lang="zh-TW" altLang="en-US" sz="36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1E180AA-10B7-45CC-AF9A-6B099506AA51}"/>
              </a:ext>
            </a:extLst>
          </p:cNvPr>
          <p:cNvSpPr/>
          <p:nvPr/>
        </p:nvSpPr>
        <p:spPr>
          <a:xfrm>
            <a:off x="3212002" y="1570392"/>
            <a:ext cx="191643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474B856-10D0-4E7E-9623-7EE31E015E02}"/>
              </a:ext>
            </a:extLst>
          </p:cNvPr>
          <p:cNvSpPr/>
          <p:nvPr/>
        </p:nvSpPr>
        <p:spPr>
          <a:xfrm>
            <a:off x="3212001" y="3307848"/>
            <a:ext cx="191643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D838B3C-0908-4970-B5FE-0619A5076463}"/>
              </a:ext>
            </a:extLst>
          </p:cNvPr>
          <p:cNvSpPr/>
          <p:nvPr/>
        </p:nvSpPr>
        <p:spPr>
          <a:xfrm>
            <a:off x="3212002" y="4870318"/>
            <a:ext cx="191643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1C66710-8C02-42AE-A3C6-13D690083830}"/>
              </a:ext>
            </a:extLst>
          </p:cNvPr>
          <p:cNvSpPr/>
          <p:nvPr/>
        </p:nvSpPr>
        <p:spPr>
          <a:xfrm>
            <a:off x="3256789" y="6439082"/>
            <a:ext cx="191643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A04864D-66E5-4D31-821C-14B782EDB183}"/>
              </a:ext>
            </a:extLst>
          </p:cNvPr>
          <p:cNvSpPr/>
          <p:nvPr/>
        </p:nvSpPr>
        <p:spPr>
          <a:xfrm>
            <a:off x="3230381" y="8028463"/>
            <a:ext cx="191643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AD4E4AA-1111-4A11-AD8B-7BAFA0240B45}"/>
              </a:ext>
            </a:extLst>
          </p:cNvPr>
          <p:cNvSpPr/>
          <p:nvPr/>
        </p:nvSpPr>
        <p:spPr>
          <a:xfrm>
            <a:off x="3256789" y="9697077"/>
            <a:ext cx="191643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7151982-59D9-43A0-BDB8-0B61E802455A}"/>
              </a:ext>
            </a:extLst>
          </p:cNvPr>
          <p:cNvSpPr/>
          <p:nvPr/>
        </p:nvSpPr>
        <p:spPr>
          <a:xfrm>
            <a:off x="3183893" y="11336231"/>
            <a:ext cx="191643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5799D14-248E-4D60-A5B5-524279ABDCC9}"/>
              </a:ext>
            </a:extLst>
          </p:cNvPr>
          <p:cNvSpPr/>
          <p:nvPr/>
        </p:nvSpPr>
        <p:spPr>
          <a:xfrm>
            <a:off x="3212000" y="12746000"/>
            <a:ext cx="191643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EE0B41C-0BE2-46EE-848E-656AEE308572}"/>
              </a:ext>
            </a:extLst>
          </p:cNvPr>
          <p:cNvSpPr/>
          <p:nvPr/>
        </p:nvSpPr>
        <p:spPr>
          <a:xfrm>
            <a:off x="3212002" y="14387107"/>
            <a:ext cx="191643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3A8D905-7D85-4EC7-9B5A-E5562711B1E8}"/>
              </a:ext>
            </a:extLst>
          </p:cNvPr>
          <p:cNvSpPr/>
          <p:nvPr/>
        </p:nvSpPr>
        <p:spPr>
          <a:xfrm>
            <a:off x="3230381" y="16026261"/>
            <a:ext cx="191643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D10D42C-9066-412E-9828-60C4A6B0110C}"/>
              </a:ext>
            </a:extLst>
          </p:cNvPr>
          <p:cNvSpPr/>
          <p:nvPr/>
        </p:nvSpPr>
        <p:spPr>
          <a:xfrm>
            <a:off x="3274707" y="20529083"/>
            <a:ext cx="191643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2ED9EC0-CD56-4022-84D6-4FC9FE425E91}"/>
              </a:ext>
            </a:extLst>
          </p:cNvPr>
          <p:cNvSpPr/>
          <p:nvPr/>
        </p:nvSpPr>
        <p:spPr>
          <a:xfrm>
            <a:off x="3274707" y="17480160"/>
            <a:ext cx="191643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BCBA498-C925-46CE-B976-A38F39C5CBEB}"/>
              </a:ext>
            </a:extLst>
          </p:cNvPr>
          <p:cNvSpPr/>
          <p:nvPr/>
        </p:nvSpPr>
        <p:spPr>
          <a:xfrm>
            <a:off x="3274707" y="18934059"/>
            <a:ext cx="191643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5860E19-128B-46AC-8D2C-680E87B4630D}"/>
              </a:ext>
            </a:extLst>
          </p:cNvPr>
          <p:cNvSpPr/>
          <p:nvPr/>
        </p:nvSpPr>
        <p:spPr>
          <a:xfrm>
            <a:off x="3183893" y="22377309"/>
            <a:ext cx="191643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3109023-8368-43B2-8C2E-C13709B2FABF}"/>
              </a:ext>
            </a:extLst>
          </p:cNvPr>
          <p:cNvSpPr/>
          <p:nvPr/>
        </p:nvSpPr>
        <p:spPr>
          <a:xfrm>
            <a:off x="3274707" y="23972333"/>
            <a:ext cx="191643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1C5CD55-B6F7-465B-ACE9-3BA71758CFA4}"/>
              </a:ext>
            </a:extLst>
          </p:cNvPr>
          <p:cNvSpPr/>
          <p:nvPr/>
        </p:nvSpPr>
        <p:spPr>
          <a:xfrm>
            <a:off x="5191142" y="1570392"/>
            <a:ext cx="1726482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9E21BCD-3CB7-4168-8BA5-568A407FF3D4}"/>
              </a:ext>
            </a:extLst>
          </p:cNvPr>
          <p:cNvSpPr/>
          <p:nvPr/>
        </p:nvSpPr>
        <p:spPr>
          <a:xfrm>
            <a:off x="5191142" y="3307848"/>
            <a:ext cx="1726482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21D9B0E-9A9D-4C20-889F-40500FC9AF99}"/>
              </a:ext>
            </a:extLst>
          </p:cNvPr>
          <p:cNvSpPr/>
          <p:nvPr/>
        </p:nvSpPr>
        <p:spPr>
          <a:xfrm>
            <a:off x="5191142" y="4902872"/>
            <a:ext cx="1726482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BB9CC9B-AF09-4FBA-9EE9-CEFB11254A58}"/>
              </a:ext>
            </a:extLst>
          </p:cNvPr>
          <p:cNvSpPr/>
          <p:nvPr/>
        </p:nvSpPr>
        <p:spPr>
          <a:xfrm>
            <a:off x="5191143" y="6395512"/>
            <a:ext cx="860991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78C78E3-0910-439C-9048-59EA1B3BFD38}"/>
              </a:ext>
            </a:extLst>
          </p:cNvPr>
          <p:cNvSpPr/>
          <p:nvPr/>
        </p:nvSpPr>
        <p:spPr>
          <a:xfrm>
            <a:off x="5191143" y="8028463"/>
            <a:ext cx="860991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BD95579-4789-4FB6-8181-4BE5C110FCFA}"/>
              </a:ext>
            </a:extLst>
          </p:cNvPr>
          <p:cNvSpPr/>
          <p:nvPr/>
        </p:nvSpPr>
        <p:spPr>
          <a:xfrm>
            <a:off x="5191143" y="9693441"/>
            <a:ext cx="884383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91597F6-A8CE-4A1F-B2EB-ECB15A6DB0F8}"/>
              </a:ext>
            </a:extLst>
          </p:cNvPr>
          <p:cNvSpPr/>
          <p:nvPr/>
        </p:nvSpPr>
        <p:spPr>
          <a:xfrm>
            <a:off x="5128437" y="11288465"/>
            <a:ext cx="884383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D502134-D4BF-447D-A837-B61FA8E57F6A}"/>
              </a:ext>
            </a:extLst>
          </p:cNvPr>
          <p:cNvSpPr/>
          <p:nvPr/>
        </p:nvSpPr>
        <p:spPr>
          <a:xfrm>
            <a:off x="5173224" y="12805284"/>
            <a:ext cx="879904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9284B11-DD47-4CD2-B3AE-DB48C01AB943}"/>
              </a:ext>
            </a:extLst>
          </p:cNvPr>
          <p:cNvSpPr/>
          <p:nvPr/>
        </p:nvSpPr>
        <p:spPr>
          <a:xfrm>
            <a:off x="5146816" y="14384312"/>
            <a:ext cx="865424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67BEC6A-C1BB-48C2-89A6-73B8D414CC4F}"/>
              </a:ext>
            </a:extLst>
          </p:cNvPr>
          <p:cNvSpPr/>
          <p:nvPr/>
        </p:nvSpPr>
        <p:spPr>
          <a:xfrm>
            <a:off x="5299216" y="15796712"/>
            <a:ext cx="850184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A83D8EE-4E7D-4D2E-999C-AECFC230CC01}"/>
              </a:ext>
            </a:extLst>
          </p:cNvPr>
          <p:cNvSpPr/>
          <p:nvPr/>
        </p:nvSpPr>
        <p:spPr>
          <a:xfrm>
            <a:off x="5299217" y="20639983"/>
            <a:ext cx="867305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4591A56-581C-40EE-B3BF-C498E0FDA729}"/>
              </a:ext>
            </a:extLst>
          </p:cNvPr>
          <p:cNvSpPr/>
          <p:nvPr/>
        </p:nvSpPr>
        <p:spPr>
          <a:xfrm>
            <a:off x="5299217" y="22182305"/>
            <a:ext cx="867305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74EC4A4-759B-4DA3-A559-9D0E36F82C2A}"/>
              </a:ext>
            </a:extLst>
          </p:cNvPr>
          <p:cNvSpPr/>
          <p:nvPr/>
        </p:nvSpPr>
        <p:spPr>
          <a:xfrm>
            <a:off x="5299216" y="23589540"/>
            <a:ext cx="867305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3202F54-17E3-492E-9AE1-4888A3B556D0}"/>
              </a:ext>
            </a:extLst>
          </p:cNvPr>
          <p:cNvSpPr/>
          <p:nvPr/>
        </p:nvSpPr>
        <p:spPr>
          <a:xfrm>
            <a:off x="5321609" y="17339034"/>
            <a:ext cx="1722003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1BF02F5-976D-4D5C-B7FE-B055D57D7601}"/>
              </a:ext>
            </a:extLst>
          </p:cNvPr>
          <p:cNvSpPr/>
          <p:nvPr/>
        </p:nvSpPr>
        <p:spPr>
          <a:xfrm>
            <a:off x="5150830" y="18887395"/>
            <a:ext cx="888414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9CA3401-F594-4B0F-844B-67C94C221A0F}"/>
              </a:ext>
            </a:extLst>
          </p:cNvPr>
          <p:cNvSpPr/>
          <p:nvPr/>
        </p:nvSpPr>
        <p:spPr>
          <a:xfrm>
            <a:off x="14034976" y="18788140"/>
            <a:ext cx="850666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6C65A59-0971-4139-B0E8-0D5F2CD79ECD}"/>
              </a:ext>
            </a:extLst>
          </p:cNvPr>
          <p:cNvSpPr/>
          <p:nvPr/>
        </p:nvSpPr>
        <p:spPr>
          <a:xfrm>
            <a:off x="14034978" y="6439082"/>
            <a:ext cx="850666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D36889F-3193-4095-9400-CEF96984F800}"/>
              </a:ext>
            </a:extLst>
          </p:cNvPr>
          <p:cNvSpPr/>
          <p:nvPr/>
        </p:nvSpPr>
        <p:spPr>
          <a:xfrm>
            <a:off x="14034978" y="7934796"/>
            <a:ext cx="850666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F654AC3-3525-4AB9-B284-240C3BF5D683}"/>
              </a:ext>
            </a:extLst>
          </p:cNvPr>
          <p:cNvSpPr/>
          <p:nvPr/>
        </p:nvSpPr>
        <p:spPr>
          <a:xfrm>
            <a:off x="14057371" y="9682192"/>
            <a:ext cx="850666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3A9D5D8-8263-406B-9A23-5D5B9B61E046}"/>
              </a:ext>
            </a:extLst>
          </p:cNvPr>
          <p:cNvSpPr/>
          <p:nvPr/>
        </p:nvSpPr>
        <p:spPr>
          <a:xfrm>
            <a:off x="14057371" y="11177906"/>
            <a:ext cx="850666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23A540C-5799-447E-9CD0-FA0184E26AE7}"/>
              </a:ext>
            </a:extLst>
          </p:cNvPr>
          <p:cNvSpPr/>
          <p:nvPr/>
        </p:nvSpPr>
        <p:spPr>
          <a:xfrm>
            <a:off x="14034978" y="12792688"/>
            <a:ext cx="850666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5E7C2E1-761D-4B87-9063-EB3D74996B23}"/>
              </a:ext>
            </a:extLst>
          </p:cNvPr>
          <p:cNvSpPr/>
          <p:nvPr/>
        </p:nvSpPr>
        <p:spPr>
          <a:xfrm>
            <a:off x="14034978" y="14288402"/>
            <a:ext cx="850666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02CEA2E-2026-4F0F-8969-F751CF204BA0}"/>
              </a:ext>
            </a:extLst>
          </p:cNvPr>
          <p:cNvSpPr/>
          <p:nvPr/>
        </p:nvSpPr>
        <p:spPr>
          <a:xfrm>
            <a:off x="14034978" y="15865139"/>
            <a:ext cx="850666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9BD75DB8-9B58-4F6A-8BB7-7F336F5C9FA5}"/>
              </a:ext>
            </a:extLst>
          </p:cNvPr>
          <p:cNvSpPr/>
          <p:nvPr/>
        </p:nvSpPr>
        <p:spPr>
          <a:xfrm>
            <a:off x="13949298" y="23637309"/>
            <a:ext cx="850666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AD0AAD5-BA4C-41FD-AC0D-522459EF05B9}"/>
              </a:ext>
            </a:extLst>
          </p:cNvPr>
          <p:cNvSpPr/>
          <p:nvPr/>
        </p:nvSpPr>
        <p:spPr>
          <a:xfrm>
            <a:off x="14099905" y="22075089"/>
            <a:ext cx="850666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E7FFD20-B395-4BCC-BDB5-26B39945F712}"/>
              </a:ext>
            </a:extLst>
          </p:cNvPr>
          <p:cNvSpPr/>
          <p:nvPr/>
        </p:nvSpPr>
        <p:spPr>
          <a:xfrm>
            <a:off x="18885173" y="20570866"/>
            <a:ext cx="357079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890309DF-50A6-402F-8E58-82887E85A5D7}"/>
              </a:ext>
            </a:extLst>
          </p:cNvPr>
          <p:cNvSpPr txBox="1"/>
          <p:nvPr/>
        </p:nvSpPr>
        <p:spPr>
          <a:xfrm>
            <a:off x="2594154" y="25117904"/>
            <a:ext cx="1144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1580</a:t>
            </a:r>
            <a:endParaRPr lang="zh-TW" altLang="en-US" sz="3600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84E521F0-9CD2-4526-873A-4C2F05283CF8}"/>
              </a:ext>
            </a:extLst>
          </p:cNvPr>
          <p:cNvSpPr txBox="1"/>
          <p:nvPr/>
        </p:nvSpPr>
        <p:spPr>
          <a:xfrm>
            <a:off x="21883484" y="25165263"/>
            <a:ext cx="1144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1604</a:t>
            </a:r>
            <a:endParaRPr lang="zh-TW" altLang="en-US" sz="36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17FA2AEC-C999-44D5-A534-321E31627743}"/>
              </a:ext>
            </a:extLst>
          </p:cNvPr>
          <p:cNvSpPr/>
          <p:nvPr/>
        </p:nvSpPr>
        <p:spPr>
          <a:xfrm>
            <a:off x="14099905" y="20585836"/>
            <a:ext cx="452833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91CD9AE-F7E0-4C65-A2E2-E1B289AC5B58}"/>
              </a:ext>
            </a:extLst>
          </p:cNvPr>
          <p:cNvSpPr/>
          <p:nvPr/>
        </p:nvSpPr>
        <p:spPr>
          <a:xfrm>
            <a:off x="3471545" y="22017359"/>
            <a:ext cx="909614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BE655D0-3004-47D7-BD3C-02D4BFB51DAB}"/>
              </a:ext>
            </a:extLst>
          </p:cNvPr>
          <p:cNvSpPr/>
          <p:nvPr/>
        </p:nvSpPr>
        <p:spPr>
          <a:xfrm>
            <a:off x="3471545" y="23429759"/>
            <a:ext cx="909614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9CB8CC2-485F-4B5D-A36D-326FB153792C}"/>
              </a:ext>
            </a:extLst>
          </p:cNvPr>
          <p:cNvSpPr/>
          <p:nvPr/>
        </p:nvSpPr>
        <p:spPr>
          <a:xfrm>
            <a:off x="3471545" y="20222270"/>
            <a:ext cx="909614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8FE2CFF-F68E-48D0-BED2-E63B193DD5FF}"/>
              </a:ext>
            </a:extLst>
          </p:cNvPr>
          <p:cNvSpPr/>
          <p:nvPr/>
        </p:nvSpPr>
        <p:spPr>
          <a:xfrm>
            <a:off x="3471545" y="18962270"/>
            <a:ext cx="909614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72B0AAF-259A-4208-AA73-BDBA74F5B5FA}"/>
              </a:ext>
            </a:extLst>
          </p:cNvPr>
          <p:cNvSpPr/>
          <p:nvPr/>
        </p:nvSpPr>
        <p:spPr>
          <a:xfrm>
            <a:off x="3309156" y="17167181"/>
            <a:ext cx="909613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966BEE-17EA-444F-ABCF-A973716BAF35}"/>
              </a:ext>
            </a:extLst>
          </p:cNvPr>
          <p:cNvSpPr/>
          <p:nvPr/>
        </p:nvSpPr>
        <p:spPr>
          <a:xfrm>
            <a:off x="3309155" y="15754781"/>
            <a:ext cx="925853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C07EB85-E627-4C7A-A069-7C5CC8417582}"/>
              </a:ext>
            </a:extLst>
          </p:cNvPr>
          <p:cNvSpPr/>
          <p:nvPr/>
        </p:nvSpPr>
        <p:spPr>
          <a:xfrm>
            <a:off x="3309155" y="14342381"/>
            <a:ext cx="925853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EF729BB-4E56-4E96-9EE6-EDE18CB65068}"/>
              </a:ext>
            </a:extLst>
          </p:cNvPr>
          <p:cNvSpPr/>
          <p:nvPr/>
        </p:nvSpPr>
        <p:spPr>
          <a:xfrm>
            <a:off x="3309156" y="12738637"/>
            <a:ext cx="925853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D56F6B9-0966-433F-9255-E66F11F99B0B}"/>
              </a:ext>
            </a:extLst>
          </p:cNvPr>
          <p:cNvSpPr/>
          <p:nvPr/>
        </p:nvSpPr>
        <p:spPr>
          <a:xfrm>
            <a:off x="3390350" y="11250045"/>
            <a:ext cx="925853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4F79E33-7583-4F5D-8A78-47CF52D780FD}"/>
              </a:ext>
            </a:extLst>
          </p:cNvPr>
          <p:cNvSpPr/>
          <p:nvPr/>
        </p:nvSpPr>
        <p:spPr>
          <a:xfrm>
            <a:off x="3146764" y="9443459"/>
            <a:ext cx="925853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F0FBDB1-41D1-47D4-87F9-0727E071BFCF}"/>
              </a:ext>
            </a:extLst>
          </p:cNvPr>
          <p:cNvSpPr/>
          <p:nvPr/>
        </p:nvSpPr>
        <p:spPr>
          <a:xfrm>
            <a:off x="3309154" y="1424737"/>
            <a:ext cx="909613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F456049-0F10-4154-975C-EDF8A5813C50}"/>
              </a:ext>
            </a:extLst>
          </p:cNvPr>
          <p:cNvSpPr/>
          <p:nvPr/>
        </p:nvSpPr>
        <p:spPr>
          <a:xfrm>
            <a:off x="3390350" y="6178394"/>
            <a:ext cx="909613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45B6564-0B67-48B4-AF84-C9C2683695D1}"/>
              </a:ext>
            </a:extLst>
          </p:cNvPr>
          <p:cNvSpPr/>
          <p:nvPr/>
        </p:nvSpPr>
        <p:spPr>
          <a:xfrm>
            <a:off x="3552741" y="7746734"/>
            <a:ext cx="909613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00A9946-CEEB-48B0-8B72-34432CB1C54B}"/>
              </a:ext>
            </a:extLst>
          </p:cNvPr>
          <p:cNvSpPr/>
          <p:nvPr/>
        </p:nvSpPr>
        <p:spPr>
          <a:xfrm>
            <a:off x="3227959" y="3121462"/>
            <a:ext cx="909614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53B5F32-9642-4170-867C-48897ABCC433}"/>
              </a:ext>
            </a:extLst>
          </p:cNvPr>
          <p:cNvSpPr/>
          <p:nvPr/>
        </p:nvSpPr>
        <p:spPr>
          <a:xfrm>
            <a:off x="3302149" y="4574650"/>
            <a:ext cx="909614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7B5AEFF-196A-4D87-A31F-60819AA5838B}"/>
              </a:ext>
            </a:extLst>
          </p:cNvPr>
          <p:cNvSpPr/>
          <p:nvPr/>
        </p:nvSpPr>
        <p:spPr>
          <a:xfrm>
            <a:off x="12648879" y="17014781"/>
            <a:ext cx="974328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0ECEEA0-59A5-442F-8015-4DCBF06ABE9A}"/>
              </a:ext>
            </a:extLst>
          </p:cNvPr>
          <p:cNvSpPr/>
          <p:nvPr/>
        </p:nvSpPr>
        <p:spPr>
          <a:xfrm>
            <a:off x="12648880" y="1294509"/>
            <a:ext cx="606442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BA5D3FB-B0EC-4DFB-B3BD-4A07F11C534A}"/>
              </a:ext>
            </a:extLst>
          </p:cNvPr>
          <p:cNvSpPr/>
          <p:nvPr/>
        </p:nvSpPr>
        <p:spPr>
          <a:xfrm>
            <a:off x="12648880" y="3121462"/>
            <a:ext cx="606442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FF62894-3451-4FC2-9121-D0922F825BFC}"/>
              </a:ext>
            </a:extLst>
          </p:cNvPr>
          <p:cNvSpPr/>
          <p:nvPr/>
        </p:nvSpPr>
        <p:spPr>
          <a:xfrm>
            <a:off x="12801280" y="4728800"/>
            <a:ext cx="606442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FDAFBD3-7798-4433-A877-69602247EE04}"/>
              </a:ext>
            </a:extLst>
          </p:cNvPr>
          <p:cNvSpPr/>
          <p:nvPr/>
        </p:nvSpPr>
        <p:spPr>
          <a:xfrm>
            <a:off x="12648880" y="6258142"/>
            <a:ext cx="606442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931155B-5E95-4943-B1D2-D5B5CCA59182}"/>
              </a:ext>
            </a:extLst>
          </p:cNvPr>
          <p:cNvSpPr/>
          <p:nvPr/>
        </p:nvSpPr>
        <p:spPr>
          <a:xfrm>
            <a:off x="12648880" y="7746734"/>
            <a:ext cx="606442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1F0C628-2998-4C70-981D-EEB6F8CC66A6}"/>
              </a:ext>
            </a:extLst>
          </p:cNvPr>
          <p:cNvSpPr/>
          <p:nvPr/>
        </p:nvSpPr>
        <p:spPr>
          <a:xfrm>
            <a:off x="12648880" y="9392083"/>
            <a:ext cx="606442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A90195F-B493-4419-9A7B-8EBDC72B3798}"/>
              </a:ext>
            </a:extLst>
          </p:cNvPr>
          <p:cNvSpPr/>
          <p:nvPr/>
        </p:nvSpPr>
        <p:spPr>
          <a:xfrm>
            <a:off x="12801280" y="11081324"/>
            <a:ext cx="606442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3E7BEF3-89E5-42CB-9490-178ECFA96AD3}"/>
              </a:ext>
            </a:extLst>
          </p:cNvPr>
          <p:cNvSpPr/>
          <p:nvPr/>
        </p:nvSpPr>
        <p:spPr>
          <a:xfrm>
            <a:off x="12801280" y="12788052"/>
            <a:ext cx="606442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A1FC922-8C3B-4AC9-A2E8-EBA7D620F2AE}"/>
              </a:ext>
            </a:extLst>
          </p:cNvPr>
          <p:cNvSpPr/>
          <p:nvPr/>
        </p:nvSpPr>
        <p:spPr>
          <a:xfrm>
            <a:off x="12648880" y="14163427"/>
            <a:ext cx="606442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46D003D-1FCE-4B80-A839-AEBB47E02EF9}"/>
              </a:ext>
            </a:extLst>
          </p:cNvPr>
          <p:cNvSpPr/>
          <p:nvPr/>
        </p:nvSpPr>
        <p:spPr>
          <a:xfrm>
            <a:off x="12648880" y="15701434"/>
            <a:ext cx="606442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6D53246-2ADC-499D-BF05-9B21D5F2038D}"/>
              </a:ext>
            </a:extLst>
          </p:cNvPr>
          <p:cNvSpPr/>
          <p:nvPr/>
        </p:nvSpPr>
        <p:spPr>
          <a:xfrm>
            <a:off x="12648880" y="18854483"/>
            <a:ext cx="606442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E9A3D52-8961-4348-9A60-70F1EDEFC572}"/>
              </a:ext>
            </a:extLst>
          </p:cNvPr>
          <p:cNvSpPr/>
          <p:nvPr/>
        </p:nvSpPr>
        <p:spPr>
          <a:xfrm>
            <a:off x="12648880" y="20241688"/>
            <a:ext cx="606442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60FC0C6-3C49-4BE3-BC14-11E08B1BB485}"/>
              </a:ext>
            </a:extLst>
          </p:cNvPr>
          <p:cNvSpPr/>
          <p:nvPr/>
        </p:nvSpPr>
        <p:spPr>
          <a:xfrm>
            <a:off x="12648880" y="21935903"/>
            <a:ext cx="606442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7D6377B-B792-410E-800F-6C8DA2632ECE}"/>
              </a:ext>
            </a:extLst>
          </p:cNvPr>
          <p:cNvSpPr/>
          <p:nvPr/>
        </p:nvSpPr>
        <p:spPr>
          <a:xfrm>
            <a:off x="12801280" y="23341322"/>
            <a:ext cx="606442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98C89360-A335-40AA-B8D2-0CDBA86C2497}"/>
              </a:ext>
            </a:extLst>
          </p:cNvPr>
          <p:cNvSpPr txBox="1"/>
          <p:nvPr/>
        </p:nvSpPr>
        <p:spPr>
          <a:xfrm>
            <a:off x="1851745" y="24842097"/>
            <a:ext cx="1144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1604</a:t>
            </a:r>
            <a:endParaRPr lang="zh-TW" altLang="en-US" sz="36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4BCB63EE-0C20-4C3C-A146-FB4351CCFABD}"/>
              </a:ext>
            </a:extLst>
          </p:cNvPr>
          <p:cNvSpPr txBox="1"/>
          <p:nvPr/>
        </p:nvSpPr>
        <p:spPr>
          <a:xfrm>
            <a:off x="11832815" y="25012765"/>
            <a:ext cx="1144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1616</a:t>
            </a:r>
            <a:endParaRPr lang="zh-TW" altLang="en-US" sz="36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4510E59-05F9-4DC2-902D-C931E4DEB9FB}"/>
              </a:ext>
            </a:extLst>
          </p:cNvPr>
          <p:cNvSpPr txBox="1"/>
          <p:nvPr/>
        </p:nvSpPr>
        <p:spPr>
          <a:xfrm>
            <a:off x="21834830" y="24601322"/>
            <a:ext cx="1144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1632</a:t>
            </a:r>
            <a:endParaRPr lang="zh-TW" altLang="en-US" sz="36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6DDD507-B92A-4152-9012-B8966B5F2B29}"/>
              </a:ext>
            </a:extLst>
          </p:cNvPr>
          <p:cNvSpPr/>
          <p:nvPr/>
        </p:nvSpPr>
        <p:spPr>
          <a:xfrm>
            <a:off x="3258894" y="14156353"/>
            <a:ext cx="1911201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2AC3A6A-3DD0-4A14-9E6A-9089BE94F6E0}"/>
              </a:ext>
            </a:extLst>
          </p:cNvPr>
          <p:cNvSpPr/>
          <p:nvPr/>
        </p:nvSpPr>
        <p:spPr>
          <a:xfrm>
            <a:off x="3258893" y="15861106"/>
            <a:ext cx="1911201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AD3BFB5-8FC4-4699-81F9-AC96CADAA4D2}"/>
              </a:ext>
            </a:extLst>
          </p:cNvPr>
          <p:cNvSpPr/>
          <p:nvPr/>
        </p:nvSpPr>
        <p:spPr>
          <a:xfrm>
            <a:off x="3258893" y="19190518"/>
            <a:ext cx="1911200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CC4A667-78DE-4FD3-B7D8-C04BB5BA6C6D}"/>
              </a:ext>
            </a:extLst>
          </p:cNvPr>
          <p:cNvSpPr/>
          <p:nvPr/>
        </p:nvSpPr>
        <p:spPr>
          <a:xfrm>
            <a:off x="3258894" y="17565859"/>
            <a:ext cx="1911200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21FC1F5-DE5A-4684-8FFA-A4C0D3B6D976}"/>
              </a:ext>
            </a:extLst>
          </p:cNvPr>
          <p:cNvSpPr/>
          <p:nvPr/>
        </p:nvSpPr>
        <p:spPr>
          <a:xfrm>
            <a:off x="3258896" y="20895271"/>
            <a:ext cx="1911200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63F5FF4-7D01-48D3-9A16-B2C495155E54}"/>
              </a:ext>
            </a:extLst>
          </p:cNvPr>
          <p:cNvSpPr/>
          <p:nvPr/>
        </p:nvSpPr>
        <p:spPr>
          <a:xfrm>
            <a:off x="9590566" y="9627317"/>
            <a:ext cx="1293273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2A55621-34BA-4743-86DD-F03FE76CC19A}"/>
              </a:ext>
            </a:extLst>
          </p:cNvPr>
          <p:cNvSpPr/>
          <p:nvPr/>
        </p:nvSpPr>
        <p:spPr>
          <a:xfrm>
            <a:off x="9590566" y="11231647"/>
            <a:ext cx="1293273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F1F46A0-5EEB-4152-9DB9-EE17578DEB85}"/>
              </a:ext>
            </a:extLst>
          </p:cNvPr>
          <p:cNvSpPr/>
          <p:nvPr/>
        </p:nvSpPr>
        <p:spPr>
          <a:xfrm>
            <a:off x="9590566" y="12794423"/>
            <a:ext cx="1293273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155E6B8-5644-44D0-9766-92E1F83DE2D9}"/>
              </a:ext>
            </a:extLst>
          </p:cNvPr>
          <p:cNvSpPr/>
          <p:nvPr/>
        </p:nvSpPr>
        <p:spPr>
          <a:xfrm>
            <a:off x="9640182" y="3130799"/>
            <a:ext cx="1273072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68B26D2-6481-44B8-ADEF-FF165D9BA5D5}"/>
              </a:ext>
            </a:extLst>
          </p:cNvPr>
          <p:cNvSpPr/>
          <p:nvPr/>
        </p:nvSpPr>
        <p:spPr>
          <a:xfrm>
            <a:off x="9691573" y="4855881"/>
            <a:ext cx="1273072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437F9ED-BF54-48AA-9120-E372CBD29BFF}"/>
              </a:ext>
            </a:extLst>
          </p:cNvPr>
          <p:cNvSpPr/>
          <p:nvPr/>
        </p:nvSpPr>
        <p:spPr>
          <a:xfrm>
            <a:off x="9691573" y="6551059"/>
            <a:ext cx="1273072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334FF65-1936-433E-B71C-D0E5BD5551F4}"/>
              </a:ext>
            </a:extLst>
          </p:cNvPr>
          <p:cNvSpPr/>
          <p:nvPr/>
        </p:nvSpPr>
        <p:spPr>
          <a:xfrm>
            <a:off x="9590566" y="8107582"/>
            <a:ext cx="1273072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97FBD1D-3714-44C8-94B6-9A6D01A3C92A}"/>
              </a:ext>
            </a:extLst>
          </p:cNvPr>
          <p:cNvSpPr/>
          <p:nvPr/>
        </p:nvSpPr>
        <p:spPr>
          <a:xfrm>
            <a:off x="16234140" y="1577189"/>
            <a:ext cx="618815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28B3004-A28B-4C32-BB40-E8849AB8D2B9}"/>
              </a:ext>
            </a:extLst>
          </p:cNvPr>
          <p:cNvSpPr txBox="1"/>
          <p:nvPr/>
        </p:nvSpPr>
        <p:spPr>
          <a:xfrm>
            <a:off x="2032418" y="22708727"/>
            <a:ext cx="1144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1632</a:t>
            </a:r>
            <a:endParaRPr lang="zh-TW" altLang="en-US" sz="36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0B348FC-B933-401F-9EB2-099D4D4A0833}"/>
              </a:ext>
            </a:extLst>
          </p:cNvPr>
          <p:cNvSpPr txBox="1"/>
          <p:nvPr/>
        </p:nvSpPr>
        <p:spPr>
          <a:xfrm>
            <a:off x="21704780" y="22708727"/>
            <a:ext cx="1144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1656</a:t>
            </a:r>
            <a:endParaRPr lang="zh-TW" altLang="en-US" sz="36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1267693-2BA8-409E-9E52-CB9D7CCB7D68}"/>
              </a:ext>
            </a:extLst>
          </p:cNvPr>
          <p:cNvSpPr/>
          <p:nvPr/>
        </p:nvSpPr>
        <p:spPr>
          <a:xfrm>
            <a:off x="3225206" y="3204779"/>
            <a:ext cx="134679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466C9E8-2BCA-4C3A-8BFC-F2935496777E}"/>
              </a:ext>
            </a:extLst>
          </p:cNvPr>
          <p:cNvSpPr/>
          <p:nvPr/>
        </p:nvSpPr>
        <p:spPr>
          <a:xfrm>
            <a:off x="3276597" y="4929861"/>
            <a:ext cx="134679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8A3F020-5345-44C2-944D-4F05C9804061}"/>
              </a:ext>
            </a:extLst>
          </p:cNvPr>
          <p:cNvSpPr/>
          <p:nvPr/>
        </p:nvSpPr>
        <p:spPr>
          <a:xfrm>
            <a:off x="3175590" y="10069988"/>
            <a:ext cx="134679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A678B0A-D40C-4614-A265-88090B1942E9}"/>
              </a:ext>
            </a:extLst>
          </p:cNvPr>
          <p:cNvSpPr/>
          <p:nvPr/>
        </p:nvSpPr>
        <p:spPr>
          <a:xfrm>
            <a:off x="3074583" y="11626511"/>
            <a:ext cx="134679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60ADCF9-8DED-40E0-A1A8-FD1ED851EFA3}"/>
              </a:ext>
            </a:extLst>
          </p:cNvPr>
          <p:cNvSpPr/>
          <p:nvPr/>
        </p:nvSpPr>
        <p:spPr>
          <a:xfrm>
            <a:off x="3225207" y="1648256"/>
            <a:ext cx="129717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2788485-DFF9-4361-98E3-D7BF50BEBBDC}"/>
              </a:ext>
            </a:extLst>
          </p:cNvPr>
          <p:cNvSpPr/>
          <p:nvPr/>
        </p:nvSpPr>
        <p:spPr>
          <a:xfrm>
            <a:off x="3124198" y="12978244"/>
            <a:ext cx="202196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5EB7DE9-9387-4BA9-BDE0-7952EC96B152}"/>
              </a:ext>
            </a:extLst>
          </p:cNvPr>
          <p:cNvSpPr/>
          <p:nvPr/>
        </p:nvSpPr>
        <p:spPr>
          <a:xfrm>
            <a:off x="3124198" y="14582574"/>
            <a:ext cx="202196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F2EBDE5-A7A9-4FA3-BC42-7101078509C6}"/>
              </a:ext>
            </a:extLst>
          </p:cNvPr>
          <p:cNvSpPr/>
          <p:nvPr/>
        </p:nvSpPr>
        <p:spPr>
          <a:xfrm>
            <a:off x="3225206" y="15994974"/>
            <a:ext cx="202196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CDF6367-19D1-4768-A26D-8D0653D19771}"/>
              </a:ext>
            </a:extLst>
          </p:cNvPr>
          <p:cNvSpPr/>
          <p:nvPr/>
        </p:nvSpPr>
        <p:spPr>
          <a:xfrm>
            <a:off x="3276598" y="17443023"/>
            <a:ext cx="1333145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BB8AC0B-62EB-46DF-9F28-19FC5434221C}"/>
              </a:ext>
            </a:extLst>
          </p:cNvPr>
          <p:cNvSpPr/>
          <p:nvPr/>
        </p:nvSpPr>
        <p:spPr>
          <a:xfrm>
            <a:off x="3276597" y="19147776"/>
            <a:ext cx="1333145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A91C873-0D4A-45C7-9805-7B6EE6924E77}"/>
              </a:ext>
            </a:extLst>
          </p:cNvPr>
          <p:cNvSpPr/>
          <p:nvPr/>
        </p:nvSpPr>
        <p:spPr>
          <a:xfrm>
            <a:off x="3276600" y="22902461"/>
            <a:ext cx="165690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6C16F0B-816E-4551-B0C4-A207A3893895}"/>
              </a:ext>
            </a:extLst>
          </p:cNvPr>
          <p:cNvSpPr/>
          <p:nvPr/>
        </p:nvSpPr>
        <p:spPr>
          <a:xfrm>
            <a:off x="3276600" y="21277802"/>
            <a:ext cx="165690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3935FDC-B038-4130-B2F7-C66B1DF8187F}"/>
              </a:ext>
            </a:extLst>
          </p:cNvPr>
          <p:cNvSpPr/>
          <p:nvPr/>
        </p:nvSpPr>
        <p:spPr>
          <a:xfrm>
            <a:off x="3276602" y="24607214"/>
            <a:ext cx="165690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6E97871-0D96-48A5-B5AC-6922BD4CAE2B}"/>
              </a:ext>
            </a:extLst>
          </p:cNvPr>
          <p:cNvSpPr/>
          <p:nvPr/>
        </p:nvSpPr>
        <p:spPr>
          <a:xfrm>
            <a:off x="7104319" y="3322986"/>
            <a:ext cx="950373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A6BC009-A594-42C5-A2E8-91812E71D2CF}"/>
              </a:ext>
            </a:extLst>
          </p:cNvPr>
          <p:cNvSpPr/>
          <p:nvPr/>
        </p:nvSpPr>
        <p:spPr>
          <a:xfrm>
            <a:off x="7104319" y="4927316"/>
            <a:ext cx="950373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AAC5B75-3F99-4A35-8515-486458497E31}"/>
              </a:ext>
            </a:extLst>
          </p:cNvPr>
          <p:cNvSpPr/>
          <p:nvPr/>
        </p:nvSpPr>
        <p:spPr>
          <a:xfrm>
            <a:off x="7205326" y="9925169"/>
            <a:ext cx="950373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AFA9DC5-5982-4571-8C45-75CAD26261EB}"/>
              </a:ext>
            </a:extLst>
          </p:cNvPr>
          <p:cNvSpPr/>
          <p:nvPr/>
        </p:nvSpPr>
        <p:spPr>
          <a:xfrm>
            <a:off x="7357726" y="12963471"/>
            <a:ext cx="925032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C2D955B-E266-41AD-A3E8-68D112E695BB}"/>
              </a:ext>
            </a:extLst>
          </p:cNvPr>
          <p:cNvSpPr/>
          <p:nvPr/>
        </p:nvSpPr>
        <p:spPr>
          <a:xfrm>
            <a:off x="7357726" y="14567801"/>
            <a:ext cx="932032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E0BB912-E51B-41CF-81B6-95C8973E0F1F}"/>
              </a:ext>
            </a:extLst>
          </p:cNvPr>
          <p:cNvSpPr/>
          <p:nvPr/>
        </p:nvSpPr>
        <p:spPr>
          <a:xfrm>
            <a:off x="7458734" y="16051739"/>
            <a:ext cx="932032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E601E1C-00B6-401E-84DA-5EC9B249A597}"/>
              </a:ext>
            </a:extLst>
          </p:cNvPr>
          <p:cNvSpPr/>
          <p:nvPr/>
        </p:nvSpPr>
        <p:spPr>
          <a:xfrm>
            <a:off x="7205326" y="11254835"/>
            <a:ext cx="940272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71ECEBC-1B96-4987-A0A0-E663F6E063D9}"/>
              </a:ext>
            </a:extLst>
          </p:cNvPr>
          <p:cNvSpPr/>
          <p:nvPr/>
        </p:nvSpPr>
        <p:spPr>
          <a:xfrm>
            <a:off x="9633098" y="1605151"/>
            <a:ext cx="682255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04C101F-D52C-4D33-8CAD-945D44FEBC8C}"/>
              </a:ext>
            </a:extLst>
          </p:cNvPr>
          <p:cNvSpPr/>
          <p:nvPr/>
        </p:nvSpPr>
        <p:spPr>
          <a:xfrm>
            <a:off x="9633098" y="6645972"/>
            <a:ext cx="682255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DFCCCC7-D5FF-48BF-ADA5-2E3338768131}"/>
              </a:ext>
            </a:extLst>
          </p:cNvPr>
          <p:cNvSpPr/>
          <p:nvPr/>
        </p:nvSpPr>
        <p:spPr>
          <a:xfrm>
            <a:off x="7357726" y="21180876"/>
            <a:ext cx="925032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A2E75A6-CC61-483D-AE50-8CC0C6B8B93A}"/>
              </a:ext>
            </a:extLst>
          </p:cNvPr>
          <p:cNvSpPr/>
          <p:nvPr/>
        </p:nvSpPr>
        <p:spPr>
          <a:xfrm>
            <a:off x="7357726" y="22785206"/>
            <a:ext cx="925032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93475FB-E97B-44AF-A341-4EE2AAEAA50C}"/>
              </a:ext>
            </a:extLst>
          </p:cNvPr>
          <p:cNvSpPr/>
          <p:nvPr/>
        </p:nvSpPr>
        <p:spPr>
          <a:xfrm>
            <a:off x="7458734" y="24197606"/>
            <a:ext cx="925032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F9E6D29-B90E-4A2F-97CB-35EB21E66B95}"/>
              </a:ext>
            </a:extLst>
          </p:cNvPr>
          <p:cNvSpPr/>
          <p:nvPr/>
        </p:nvSpPr>
        <p:spPr>
          <a:xfrm>
            <a:off x="16709063" y="17464139"/>
            <a:ext cx="5704370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969DB12-AE90-4B14-A230-34F03803974E}"/>
              </a:ext>
            </a:extLst>
          </p:cNvPr>
          <p:cNvSpPr/>
          <p:nvPr/>
        </p:nvSpPr>
        <p:spPr>
          <a:xfrm>
            <a:off x="16861463" y="19147776"/>
            <a:ext cx="5704370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9C5A2E2-6113-47D9-926E-623B2A5DF8AE}"/>
              </a:ext>
            </a:extLst>
          </p:cNvPr>
          <p:cNvSpPr/>
          <p:nvPr/>
        </p:nvSpPr>
        <p:spPr>
          <a:xfrm>
            <a:off x="16861463" y="21025118"/>
            <a:ext cx="555197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322A499-E1F6-47F0-BB3D-837BBF92487B}"/>
              </a:ext>
            </a:extLst>
          </p:cNvPr>
          <p:cNvSpPr/>
          <p:nvPr/>
        </p:nvSpPr>
        <p:spPr>
          <a:xfrm>
            <a:off x="16785263" y="22785206"/>
            <a:ext cx="555197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FE7ED4E6-48AF-42CE-8805-31F7614565E1}"/>
              </a:ext>
            </a:extLst>
          </p:cNvPr>
          <p:cNvSpPr/>
          <p:nvPr/>
        </p:nvSpPr>
        <p:spPr>
          <a:xfrm>
            <a:off x="16861463" y="24197606"/>
            <a:ext cx="555197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98E46BE-0923-4884-AD49-5B8FC3E6CB11}"/>
              </a:ext>
            </a:extLst>
          </p:cNvPr>
          <p:cNvSpPr/>
          <p:nvPr/>
        </p:nvSpPr>
        <p:spPr>
          <a:xfrm>
            <a:off x="16709063" y="1599855"/>
            <a:ext cx="555197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996329D3-3676-4867-A261-1FE892B1A398}"/>
              </a:ext>
            </a:extLst>
          </p:cNvPr>
          <p:cNvSpPr/>
          <p:nvPr/>
        </p:nvSpPr>
        <p:spPr>
          <a:xfrm>
            <a:off x="16709063" y="4772343"/>
            <a:ext cx="555197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51B647C-CC75-4716-B689-8FD43D9E5781}"/>
              </a:ext>
            </a:extLst>
          </p:cNvPr>
          <p:cNvSpPr/>
          <p:nvPr/>
        </p:nvSpPr>
        <p:spPr>
          <a:xfrm>
            <a:off x="16779060" y="6455980"/>
            <a:ext cx="555197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AB954D0-8C96-42E1-B449-C51591057721}"/>
              </a:ext>
            </a:extLst>
          </p:cNvPr>
          <p:cNvSpPr/>
          <p:nvPr/>
        </p:nvSpPr>
        <p:spPr>
          <a:xfrm>
            <a:off x="16779060" y="8042224"/>
            <a:ext cx="555197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E31A805-83BF-4481-862B-6F7EEB812E4F}"/>
              </a:ext>
            </a:extLst>
          </p:cNvPr>
          <p:cNvSpPr/>
          <p:nvPr/>
        </p:nvSpPr>
        <p:spPr>
          <a:xfrm>
            <a:off x="16815384" y="16109474"/>
            <a:ext cx="544564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865B5A1C-4562-4A30-9896-1197ADED4E0C}"/>
              </a:ext>
            </a:extLst>
          </p:cNvPr>
          <p:cNvSpPr txBox="1"/>
          <p:nvPr/>
        </p:nvSpPr>
        <p:spPr>
          <a:xfrm>
            <a:off x="1929626" y="25936970"/>
            <a:ext cx="1144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1656</a:t>
            </a:r>
            <a:endParaRPr lang="zh-TW" altLang="en-US" sz="3600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68B8E036-57AF-4548-BECD-842FBD2ACE32}"/>
              </a:ext>
            </a:extLst>
          </p:cNvPr>
          <p:cNvSpPr txBox="1"/>
          <p:nvPr/>
        </p:nvSpPr>
        <p:spPr>
          <a:xfrm>
            <a:off x="21758551" y="25936969"/>
            <a:ext cx="1144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1676</a:t>
            </a:r>
            <a:endParaRPr lang="zh-TW" altLang="en-US" sz="36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53870F0C-7316-4CB8-B4C3-86329E9A17B2}"/>
              </a:ext>
            </a:extLst>
          </p:cNvPr>
          <p:cNvSpPr/>
          <p:nvPr/>
        </p:nvSpPr>
        <p:spPr>
          <a:xfrm>
            <a:off x="16779060" y="3241489"/>
            <a:ext cx="578677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F3B8F1F-E7AF-4529-84F6-EC6AD09F2C52}"/>
              </a:ext>
            </a:extLst>
          </p:cNvPr>
          <p:cNvSpPr/>
          <p:nvPr/>
        </p:nvSpPr>
        <p:spPr>
          <a:xfrm>
            <a:off x="16785263" y="9898913"/>
            <a:ext cx="578677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41F481AF-7A1B-4677-B6AD-0D0A8E40AE14}"/>
              </a:ext>
            </a:extLst>
          </p:cNvPr>
          <p:cNvSpPr/>
          <p:nvPr/>
        </p:nvSpPr>
        <p:spPr>
          <a:xfrm>
            <a:off x="16709061" y="11395033"/>
            <a:ext cx="578677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33E1266F-1A09-4192-A7AB-CE83271D4136}"/>
              </a:ext>
            </a:extLst>
          </p:cNvPr>
          <p:cNvSpPr/>
          <p:nvPr/>
        </p:nvSpPr>
        <p:spPr>
          <a:xfrm>
            <a:off x="16626660" y="12972058"/>
            <a:ext cx="578677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92310858-F8A1-4C72-BC23-CEF1C3FCCAD8}"/>
              </a:ext>
            </a:extLst>
          </p:cNvPr>
          <p:cNvSpPr/>
          <p:nvPr/>
        </p:nvSpPr>
        <p:spPr>
          <a:xfrm>
            <a:off x="16744061" y="14567987"/>
            <a:ext cx="578677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D5D603D-364B-4C06-90F7-FEE68A0EE5DC}"/>
              </a:ext>
            </a:extLst>
          </p:cNvPr>
          <p:cNvSpPr/>
          <p:nvPr/>
        </p:nvSpPr>
        <p:spPr>
          <a:xfrm>
            <a:off x="2996607" y="3160154"/>
            <a:ext cx="614739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4EAACCD-319C-4DE9-9C09-127282DD92E9}"/>
              </a:ext>
            </a:extLst>
          </p:cNvPr>
          <p:cNvSpPr/>
          <p:nvPr/>
        </p:nvSpPr>
        <p:spPr>
          <a:xfrm>
            <a:off x="3250014" y="9762337"/>
            <a:ext cx="1892859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1D1BF1-2D36-46CD-8261-8D04D56C2912}"/>
              </a:ext>
            </a:extLst>
          </p:cNvPr>
          <p:cNvSpPr/>
          <p:nvPr/>
        </p:nvSpPr>
        <p:spPr>
          <a:xfrm>
            <a:off x="3402414" y="12800639"/>
            <a:ext cx="1892859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4D0D705-00F2-4BC9-A994-0CA7CEE63154}"/>
              </a:ext>
            </a:extLst>
          </p:cNvPr>
          <p:cNvSpPr/>
          <p:nvPr/>
        </p:nvSpPr>
        <p:spPr>
          <a:xfrm>
            <a:off x="3250014" y="14404969"/>
            <a:ext cx="1892859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1E222E7-3838-402B-A8F9-F1AAEBE16889}"/>
              </a:ext>
            </a:extLst>
          </p:cNvPr>
          <p:cNvSpPr/>
          <p:nvPr/>
        </p:nvSpPr>
        <p:spPr>
          <a:xfrm>
            <a:off x="3250014" y="11092003"/>
            <a:ext cx="1892859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A076915-7956-4FAF-BE4E-80C23CB3FFB4}"/>
              </a:ext>
            </a:extLst>
          </p:cNvPr>
          <p:cNvSpPr/>
          <p:nvPr/>
        </p:nvSpPr>
        <p:spPr>
          <a:xfrm>
            <a:off x="2844206" y="17015503"/>
            <a:ext cx="629979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7AA9881-FE2F-483D-919C-5E52869EE648}"/>
              </a:ext>
            </a:extLst>
          </p:cNvPr>
          <p:cNvSpPr/>
          <p:nvPr/>
        </p:nvSpPr>
        <p:spPr>
          <a:xfrm>
            <a:off x="2996607" y="18699140"/>
            <a:ext cx="6147392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DA4BF33-57EC-442D-A887-835DEE630BDC}"/>
              </a:ext>
            </a:extLst>
          </p:cNvPr>
          <p:cNvSpPr/>
          <p:nvPr/>
        </p:nvSpPr>
        <p:spPr>
          <a:xfrm>
            <a:off x="2996606" y="20576482"/>
            <a:ext cx="633700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6591969-E77A-434C-8997-BFA0E00E41D9}"/>
              </a:ext>
            </a:extLst>
          </p:cNvPr>
          <p:cNvSpPr/>
          <p:nvPr/>
        </p:nvSpPr>
        <p:spPr>
          <a:xfrm>
            <a:off x="2914203" y="21969210"/>
            <a:ext cx="622979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90B9FD7-3FD4-4077-ABBF-60BC26D8B802}"/>
              </a:ext>
            </a:extLst>
          </p:cNvPr>
          <p:cNvSpPr/>
          <p:nvPr/>
        </p:nvSpPr>
        <p:spPr>
          <a:xfrm>
            <a:off x="2914203" y="23361938"/>
            <a:ext cx="629979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C2DAB3F-5FE2-4787-BEFD-8A5D67F5D6BF}"/>
              </a:ext>
            </a:extLst>
          </p:cNvPr>
          <p:cNvSpPr/>
          <p:nvPr/>
        </p:nvSpPr>
        <p:spPr>
          <a:xfrm>
            <a:off x="2844207" y="1151219"/>
            <a:ext cx="629979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9640BBB-5CFD-4EE9-8319-388E90982966}"/>
              </a:ext>
            </a:extLst>
          </p:cNvPr>
          <p:cNvSpPr/>
          <p:nvPr/>
        </p:nvSpPr>
        <p:spPr>
          <a:xfrm>
            <a:off x="2844207" y="4323707"/>
            <a:ext cx="629979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FA80076-D3DE-43A3-9058-EC56C017C36A}"/>
              </a:ext>
            </a:extLst>
          </p:cNvPr>
          <p:cNvSpPr/>
          <p:nvPr/>
        </p:nvSpPr>
        <p:spPr>
          <a:xfrm>
            <a:off x="2914203" y="6007344"/>
            <a:ext cx="622979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C1EE7AB-C559-4DA0-9CC9-C302B51B5C0D}"/>
              </a:ext>
            </a:extLst>
          </p:cNvPr>
          <p:cNvSpPr/>
          <p:nvPr/>
        </p:nvSpPr>
        <p:spPr>
          <a:xfrm>
            <a:off x="2914203" y="7593588"/>
            <a:ext cx="622979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D17E292-36A7-4AFD-B2CA-4D6D75CD76F8}"/>
              </a:ext>
            </a:extLst>
          </p:cNvPr>
          <p:cNvSpPr/>
          <p:nvPr/>
        </p:nvSpPr>
        <p:spPr>
          <a:xfrm>
            <a:off x="9441711" y="1472018"/>
            <a:ext cx="342368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984E712-E559-4A64-992B-59EF66D1C50B}"/>
              </a:ext>
            </a:extLst>
          </p:cNvPr>
          <p:cNvSpPr/>
          <p:nvPr/>
        </p:nvSpPr>
        <p:spPr>
          <a:xfrm>
            <a:off x="9333610" y="3250320"/>
            <a:ext cx="342368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6CDCA02-977A-47CF-82A5-EC6C1FA636A6}"/>
              </a:ext>
            </a:extLst>
          </p:cNvPr>
          <p:cNvSpPr/>
          <p:nvPr/>
        </p:nvSpPr>
        <p:spPr>
          <a:xfrm>
            <a:off x="9333610" y="4881745"/>
            <a:ext cx="342368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70FAF1E-C243-499F-BCD2-33F61AC2C139}"/>
              </a:ext>
            </a:extLst>
          </p:cNvPr>
          <p:cNvSpPr/>
          <p:nvPr/>
        </p:nvSpPr>
        <p:spPr>
          <a:xfrm>
            <a:off x="9441711" y="6232279"/>
            <a:ext cx="342368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4F540B9-838D-45B1-BBCD-78FDC6212D3A}"/>
              </a:ext>
            </a:extLst>
          </p:cNvPr>
          <p:cNvSpPr/>
          <p:nvPr/>
        </p:nvSpPr>
        <p:spPr>
          <a:xfrm>
            <a:off x="9441710" y="7700172"/>
            <a:ext cx="342368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B98FE43-0CA9-4A21-837C-F2887E982B9C}"/>
              </a:ext>
            </a:extLst>
          </p:cNvPr>
          <p:cNvSpPr/>
          <p:nvPr/>
        </p:nvSpPr>
        <p:spPr>
          <a:xfrm>
            <a:off x="9420438" y="17141972"/>
            <a:ext cx="342368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7AA1BEA-1BBB-4442-9FCE-1EE058376FD1}"/>
              </a:ext>
            </a:extLst>
          </p:cNvPr>
          <p:cNvSpPr/>
          <p:nvPr/>
        </p:nvSpPr>
        <p:spPr>
          <a:xfrm>
            <a:off x="9420438" y="18773397"/>
            <a:ext cx="342368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81B81E2-5F81-4D2F-B273-2C81041B91AC}"/>
              </a:ext>
            </a:extLst>
          </p:cNvPr>
          <p:cNvSpPr/>
          <p:nvPr/>
        </p:nvSpPr>
        <p:spPr>
          <a:xfrm>
            <a:off x="9420439" y="20501317"/>
            <a:ext cx="342368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31FDE9C-E8C3-4509-AA3A-E5BECC362D2E}"/>
              </a:ext>
            </a:extLst>
          </p:cNvPr>
          <p:cNvSpPr/>
          <p:nvPr/>
        </p:nvSpPr>
        <p:spPr>
          <a:xfrm>
            <a:off x="9420438" y="21969210"/>
            <a:ext cx="342368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B02A309-2007-494F-A765-5F398B515877}"/>
              </a:ext>
            </a:extLst>
          </p:cNvPr>
          <p:cNvSpPr/>
          <p:nvPr/>
        </p:nvSpPr>
        <p:spPr>
          <a:xfrm>
            <a:off x="9333610" y="23274773"/>
            <a:ext cx="342368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D6FDE84-637B-43CF-89FD-2EC1F10501A9}"/>
              </a:ext>
            </a:extLst>
          </p:cNvPr>
          <p:cNvSpPr/>
          <p:nvPr/>
        </p:nvSpPr>
        <p:spPr>
          <a:xfrm>
            <a:off x="12865396" y="17015503"/>
            <a:ext cx="963309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46700A4-89B8-473E-BDC5-85AD371F35D8}"/>
              </a:ext>
            </a:extLst>
          </p:cNvPr>
          <p:cNvSpPr/>
          <p:nvPr/>
        </p:nvSpPr>
        <p:spPr>
          <a:xfrm>
            <a:off x="13017796" y="18699140"/>
            <a:ext cx="940005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47D1871-4FA7-4CA1-8C6D-C1E1679F9C9C}"/>
              </a:ext>
            </a:extLst>
          </p:cNvPr>
          <p:cNvSpPr/>
          <p:nvPr/>
        </p:nvSpPr>
        <p:spPr>
          <a:xfrm>
            <a:off x="12930953" y="20489317"/>
            <a:ext cx="940005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3781AB8-7B9A-4A7B-8584-6FCCD47C88E0}"/>
              </a:ext>
            </a:extLst>
          </p:cNvPr>
          <p:cNvSpPr/>
          <p:nvPr/>
        </p:nvSpPr>
        <p:spPr>
          <a:xfrm>
            <a:off x="12848550" y="21882045"/>
            <a:ext cx="924103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80A02D9-C452-4685-BFC6-51E03218AF88}"/>
              </a:ext>
            </a:extLst>
          </p:cNvPr>
          <p:cNvSpPr/>
          <p:nvPr/>
        </p:nvSpPr>
        <p:spPr>
          <a:xfrm>
            <a:off x="12848550" y="23274773"/>
            <a:ext cx="934486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5FEAA7B-13A3-4C5C-B195-AE9D545D8694}"/>
              </a:ext>
            </a:extLst>
          </p:cNvPr>
          <p:cNvSpPr/>
          <p:nvPr/>
        </p:nvSpPr>
        <p:spPr>
          <a:xfrm>
            <a:off x="12865396" y="3195688"/>
            <a:ext cx="946561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189F7C2-9B33-4901-8ED8-5FF54731D2CF}"/>
              </a:ext>
            </a:extLst>
          </p:cNvPr>
          <p:cNvSpPr/>
          <p:nvPr/>
        </p:nvSpPr>
        <p:spPr>
          <a:xfrm>
            <a:off x="12959314" y="1458781"/>
            <a:ext cx="923409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C61C2F8-810A-4976-95D3-B7A4BD2F7A13}"/>
              </a:ext>
            </a:extLst>
          </p:cNvPr>
          <p:cNvSpPr/>
          <p:nvPr/>
        </p:nvSpPr>
        <p:spPr>
          <a:xfrm>
            <a:off x="12981155" y="4673120"/>
            <a:ext cx="923409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46686AE-9B8F-4D7C-82D6-C0517311CAD9}"/>
              </a:ext>
            </a:extLst>
          </p:cNvPr>
          <p:cNvSpPr/>
          <p:nvPr/>
        </p:nvSpPr>
        <p:spPr>
          <a:xfrm>
            <a:off x="12959314" y="5890732"/>
            <a:ext cx="923409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BA851B4-EC08-4D89-AC7E-608570D277E2}"/>
              </a:ext>
            </a:extLst>
          </p:cNvPr>
          <p:cNvSpPr/>
          <p:nvPr/>
        </p:nvSpPr>
        <p:spPr>
          <a:xfrm>
            <a:off x="12865396" y="7849556"/>
            <a:ext cx="923409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1150272C-20A2-4C92-B760-058BA6A35A0A}"/>
              </a:ext>
            </a:extLst>
          </p:cNvPr>
          <p:cNvSpPr/>
          <p:nvPr/>
        </p:nvSpPr>
        <p:spPr>
          <a:xfrm>
            <a:off x="3341274" y="15708814"/>
            <a:ext cx="1892859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079D5728-55E0-4FC1-BB25-1A1514B13C27}"/>
              </a:ext>
            </a:extLst>
          </p:cNvPr>
          <p:cNvSpPr txBox="1"/>
          <p:nvPr/>
        </p:nvSpPr>
        <p:spPr>
          <a:xfrm>
            <a:off x="2105057" y="24952552"/>
            <a:ext cx="1144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1676</a:t>
            </a:r>
            <a:endParaRPr lang="zh-TW" altLang="en-US" sz="3600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913F665D-3EB4-4048-AB0A-D306D6FED808}"/>
              </a:ext>
            </a:extLst>
          </p:cNvPr>
          <p:cNvSpPr txBox="1"/>
          <p:nvPr/>
        </p:nvSpPr>
        <p:spPr>
          <a:xfrm>
            <a:off x="21697393" y="25104952"/>
            <a:ext cx="1144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1692</a:t>
            </a:r>
            <a:endParaRPr lang="zh-TW" altLang="en-US" sz="3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7F0A1D3-7CD4-4907-9C36-982412608168}"/>
              </a:ext>
            </a:extLst>
          </p:cNvPr>
          <p:cNvSpPr/>
          <p:nvPr/>
        </p:nvSpPr>
        <p:spPr>
          <a:xfrm>
            <a:off x="3200399" y="1473861"/>
            <a:ext cx="14306751" cy="1275621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A676BD5-634A-49AA-951C-9EC3FB05FC42}"/>
              </a:ext>
            </a:extLst>
          </p:cNvPr>
          <p:cNvSpPr/>
          <p:nvPr/>
        </p:nvSpPr>
        <p:spPr>
          <a:xfrm>
            <a:off x="3200398" y="3183130"/>
            <a:ext cx="14437895" cy="1483331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EFDC9E7-DEE0-4EA6-821D-C2E1A8E445B6}"/>
              </a:ext>
            </a:extLst>
          </p:cNvPr>
          <p:cNvSpPr/>
          <p:nvPr/>
        </p:nvSpPr>
        <p:spPr>
          <a:xfrm>
            <a:off x="3231112" y="4964950"/>
            <a:ext cx="14407181" cy="1297653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7416204-48C2-4BD7-8D11-8048B9C7CAEB}"/>
              </a:ext>
            </a:extLst>
          </p:cNvPr>
          <p:cNvSpPr/>
          <p:nvPr/>
        </p:nvSpPr>
        <p:spPr>
          <a:xfrm>
            <a:off x="3215755" y="6290608"/>
            <a:ext cx="14407181" cy="1384396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81282F1-66E8-437B-8712-80840DE7514D}"/>
              </a:ext>
            </a:extLst>
          </p:cNvPr>
          <p:cNvSpPr/>
          <p:nvPr/>
        </p:nvSpPr>
        <p:spPr>
          <a:xfrm>
            <a:off x="3200398" y="7797328"/>
            <a:ext cx="14437895" cy="1515443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7A7D519-E714-4AEF-921D-9DF5229DD71D}"/>
              </a:ext>
            </a:extLst>
          </p:cNvPr>
          <p:cNvSpPr/>
          <p:nvPr/>
        </p:nvSpPr>
        <p:spPr>
          <a:xfrm>
            <a:off x="3215755" y="9618993"/>
            <a:ext cx="14455996" cy="1443699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26D7BD7-A6A9-414E-839E-D3538EBD7AA4}"/>
              </a:ext>
            </a:extLst>
          </p:cNvPr>
          <p:cNvSpPr/>
          <p:nvPr/>
        </p:nvSpPr>
        <p:spPr>
          <a:xfrm>
            <a:off x="3368155" y="11215093"/>
            <a:ext cx="14407182" cy="1349666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4A5DAFD-DA35-48EB-B0D7-92D74B188F3F}"/>
              </a:ext>
            </a:extLst>
          </p:cNvPr>
          <p:cNvSpPr/>
          <p:nvPr/>
        </p:nvSpPr>
        <p:spPr>
          <a:xfrm>
            <a:off x="3200398" y="12762476"/>
            <a:ext cx="14272146" cy="1475964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44A956B-4C0F-4F7D-B8A7-A301ED37B697}"/>
              </a:ext>
            </a:extLst>
          </p:cNvPr>
          <p:cNvSpPr/>
          <p:nvPr/>
        </p:nvSpPr>
        <p:spPr>
          <a:xfrm>
            <a:off x="3200398" y="14284172"/>
            <a:ext cx="14306752" cy="1295299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252C172-C311-4455-AAC1-7745A5A01459}"/>
              </a:ext>
            </a:extLst>
          </p:cNvPr>
          <p:cNvSpPr/>
          <p:nvPr/>
        </p:nvSpPr>
        <p:spPr>
          <a:xfrm>
            <a:off x="3231112" y="15645080"/>
            <a:ext cx="586476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0B98C7C-B0DE-4A99-8B46-CE28776D77FB}"/>
              </a:ext>
            </a:extLst>
          </p:cNvPr>
          <p:cNvSpPr/>
          <p:nvPr/>
        </p:nvSpPr>
        <p:spPr>
          <a:xfrm>
            <a:off x="9292389" y="15696572"/>
            <a:ext cx="8379362" cy="1602311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9DD8359-A658-4949-AAD4-4FBC12EB93BD}"/>
              </a:ext>
            </a:extLst>
          </p:cNvPr>
          <p:cNvSpPr/>
          <p:nvPr/>
        </p:nvSpPr>
        <p:spPr>
          <a:xfrm>
            <a:off x="3200399" y="21838936"/>
            <a:ext cx="586476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FFD1C5F-4658-4C13-8B6D-FE881FC6083C}"/>
              </a:ext>
            </a:extLst>
          </p:cNvPr>
          <p:cNvSpPr/>
          <p:nvPr/>
        </p:nvSpPr>
        <p:spPr>
          <a:xfrm>
            <a:off x="3200399" y="23360633"/>
            <a:ext cx="586476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8992B84-3D39-495F-B0F4-D6BD954FD6ED}"/>
              </a:ext>
            </a:extLst>
          </p:cNvPr>
          <p:cNvSpPr/>
          <p:nvPr/>
        </p:nvSpPr>
        <p:spPr>
          <a:xfrm>
            <a:off x="3231111" y="17160397"/>
            <a:ext cx="14407182" cy="1260000"/>
          </a:xfrm>
          <a:prstGeom prst="rect">
            <a:avLst/>
          </a:prstGeom>
          <a:solidFill>
            <a:srgbClr val="F9E1BD">
              <a:alpha val="49804"/>
            </a:srgbClr>
          </a:solidFill>
          <a:ln>
            <a:solidFill>
              <a:srgbClr val="F4BB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4D04E16-CF45-4F25-A149-82315582948E}"/>
              </a:ext>
            </a:extLst>
          </p:cNvPr>
          <p:cNvSpPr/>
          <p:nvPr/>
        </p:nvSpPr>
        <p:spPr>
          <a:xfrm>
            <a:off x="3231113" y="18797116"/>
            <a:ext cx="1440718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8FD3681-728B-47D8-98BA-C8B325579A3F}"/>
              </a:ext>
            </a:extLst>
          </p:cNvPr>
          <p:cNvSpPr/>
          <p:nvPr/>
        </p:nvSpPr>
        <p:spPr>
          <a:xfrm>
            <a:off x="3231112" y="20274136"/>
            <a:ext cx="1440718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4809838-C9E9-47CA-86D4-21CD7B360166}"/>
              </a:ext>
            </a:extLst>
          </p:cNvPr>
          <p:cNvSpPr/>
          <p:nvPr/>
        </p:nvSpPr>
        <p:spPr>
          <a:xfrm>
            <a:off x="9155346" y="21817383"/>
            <a:ext cx="8351804" cy="1458133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5132E9D-11B5-4565-B84E-E7D6BDAB38A8}"/>
              </a:ext>
            </a:extLst>
          </p:cNvPr>
          <p:cNvSpPr/>
          <p:nvPr/>
        </p:nvSpPr>
        <p:spPr>
          <a:xfrm>
            <a:off x="9155346" y="23229783"/>
            <a:ext cx="8516405" cy="1458133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8DA1A02-A273-4DC6-8E74-290D37026871}"/>
              </a:ext>
            </a:extLst>
          </p:cNvPr>
          <p:cNvSpPr/>
          <p:nvPr/>
        </p:nvSpPr>
        <p:spPr>
          <a:xfrm>
            <a:off x="17638295" y="17187639"/>
            <a:ext cx="4836694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B7E0C8B-6490-4057-B97D-33C6069D5272}"/>
              </a:ext>
            </a:extLst>
          </p:cNvPr>
          <p:cNvSpPr/>
          <p:nvPr/>
        </p:nvSpPr>
        <p:spPr>
          <a:xfrm>
            <a:off x="17638293" y="18776621"/>
            <a:ext cx="4836694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A5FF5F4-9A93-46B9-B0C9-15CE97555CBA}"/>
              </a:ext>
            </a:extLst>
          </p:cNvPr>
          <p:cNvSpPr/>
          <p:nvPr/>
        </p:nvSpPr>
        <p:spPr>
          <a:xfrm>
            <a:off x="17638295" y="20319869"/>
            <a:ext cx="4836694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337F25F-9E5E-40BD-B9D2-81B3523CE49F}"/>
              </a:ext>
            </a:extLst>
          </p:cNvPr>
          <p:cNvSpPr/>
          <p:nvPr/>
        </p:nvSpPr>
        <p:spPr>
          <a:xfrm>
            <a:off x="17671751" y="21796889"/>
            <a:ext cx="4803235" cy="1478628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426AC44-DDE3-4314-BA48-D50FDFD8C5E7}"/>
              </a:ext>
            </a:extLst>
          </p:cNvPr>
          <p:cNvSpPr/>
          <p:nvPr/>
        </p:nvSpPr>
        <p:spPr>
          <a:xfrm>
            <a:off x="17671751" y="23229784"/>
            <a:ext cx="480323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C916E88-FC30-49F7-A6B4-728FD240A684}"/>
              </a:ext>
            </a:extLst>
          </p:cNvPr>
          <p:cNvSpPr/>
          <p:nvPr/>
        </p:nvSpPr>
        <p:spPr>
          <a:xfrm>
            <a:off x="17638293" y="1473862"/>
            <a:ext cx="4739228" cy="1407966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7C1EE20-2D1B-4661-A9FE-7E089DA881AD}"/>
              </a:ext>
            </a:extLst>
          </p:cNvPr>
          <p:cNvSpPr/>
          <p:nvPr/>
        </p:nvSpPr>
        <p:spPr>
          <a:xfrm>
            <a:off x="17671751" y="3210810"/>
            <a:ext cx="473922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BD3EA20-1CB9-47BD-9C6B-BA7C33CE98EE}"/>
              </a:ext>
            </a:extLst>
          </p:cNvPr>
          <p:cNvSpPr/>
          <p:nvPr/>
        </p:nvSpPr>
        <p:spPr>
          <a:xfrm>
            <a:off x="17671751" y="4831997"/>
            <a:ext cx="4739228" cy="1288728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76A8419-597F-4868-A33D-601B77A0C9C3}"/>
              </a:ext>
            </a:extLst>
          </p:cNvPr>
          <p:cNvSpPr/>
          <p:nvPr/>
        </p:nvSpPr>
        <p:spPr>
          <a:xfrm>
            <a:off x="17735761" y="6257531"/>
            <a:ext cx="4739228" cy="1332243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A3ECC0E-E804-4E91-9080-26FB4EB33FC9}"/>
              </a:ext>
            </a:extLst>
          </p:cNvPr>
          <p:cNvSpPr/>
          <p:nvPr/>
        </p:nvSpPr>
        <p:spPr>
          <a:xfrm>
            <a:off x="17735761" y="7878827"/>
            <a:ext cx="4739228" cy="1360861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6DDB98C-87AD-4A6A-9FA6-624BC82B3E57}"/>
              </a:ext>
            </a:extLst>
          </p:cNvPr>
          <p:cNvSpPr/>
          <p:nvPr/>
        </p:nvSpPr>
        <p:spPr>
          <a:xfrm>
            <a:off x="17735761" y="9600155"/>
            <a:ext cx="4739228" cy="1375622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5798CCD-43EA-40B3-ACAE-2265D43316F1}"/>
              </a:ext>
            </a:extLst>
          </p:cNvPr>
          <p:cNvSpPr/>
          <p:nvPr/>
        </p:nvSpPr>
        <p:spPr>
          <a:xfrm>
            <a:off x="17735761" y="11219691"/>
            <a:ext cx="4795719" cy="1397249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FE342A3-C86E-4831-A5E4-76B031F2D2C0}"/>
              </a:ext>
            </a:extLst>
          </p:cNvPr>
          <p:cNvSpPr/>
          <p:nvPr/>
        </p:nvSpPr>
        <p:spPr>
          <a:xfrm>
            <a:off x="17597098" y="12808674"/>
            <a:ext cx="4934382" cy="1397248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B63888B-78C5-4BFA-ADDB-63656BF644F7}"/>
              </a:ext>
            </a:extLst>
          </p:cNvPr>
          <p:cNvSpPr/>
          <p:nvPr/>
        </p:nvSpPr>
        <p:spPr>
          <a:xfrm>
            <a:off x="17775337" y="14231991"/>
            <a:ext cx="4666194" cy="1339424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633CEC7-92CF-4CFB-AF11-7E40C3145F82}"/>
              </a:ext>
            </a:extLst>
          </p:cNvPr>
          <p:cNvSpPr/>
          <p:nvPr/>
        </p:nvSpPr>
        <p:spPr>
          <a:xfrm>
            <a:off x="17286054" y="15735906"/>
            <a:ext cx="513244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E6485195-2C22-497F-B0D6-59198F07FE35}"/>
              </a:ext>
            </a:extLst>
          </p:cNvPr>
          <p:cNvSpPr txBox="1"/>
          <p:nvPr/>
        </p:nvSpPr>
        <p:spPr>
          <a:xfrm>
            <a:off x="2547655" y="25242621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48</a:t>
            </a:r>
            <a:endParaRPr lang="zh-TW" altLang="en-US" sz="36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257B0EF5-BD74-47C5-863B-3686017A6346}"/>
              </a:ext>
            </a:extLst>
          </p:cNvPr>
          <p:cNvSpPr txBox="1"/>
          <p:nvPr/>
        </p:nvSpPr>
        <p:spPr>
          <a:xfrm>
            <a:off x="22051149" y="25135900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72</a:t>
            </a:r>
            <a:endParaRPr lang="zh-TW" altLang="en-US" sz="3600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56842700-EE43-4ED2-B339-790C2E1F0722}"/>
              </a:ext>
            </a:extLst>
          </p:cNvPr>
          <p:cNvSpPr txBox="1"/>
          <p:nvPr/>
        </p:nvSpPr>
        <p:spPr>
          <a:xfrm>
            <a:off x="16819801" y="25126583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64</a:t>
            </a:r>
            <a:endParaRPr lang="zh-TW" altLang="en-US" sz="36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B6D63F37-1449-418E-B8F4-968691AB2E57}"/>
              </a:ext>
            </a:extLst>
          </p:cNvPr>
          <p:cNvSpPr txBox="1"/>
          <p:nvPr/>
        </p:nvSpPr>
        <p:spPr>
          <a:xfrm>
            <a:off x="8852629" y="25126582"/>
            <a:ext cx="1107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56</a:t>
            </a:r>
            <a:endParaRPr lang="zh-TW" altLang="en-US" sz="36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C830344-451D-431B-B087-3E93C4D3BC26}"/>
              </a:ext>
            </a:extLst>
          </p:cNvPr>
          <p:cNvSpPr/>
          <p:nvPr/>
        </p:nvSpPr>
        <p:spPr>
          <a:xfrm>
            <a:off x="3224312" y="9529058"/>
            <a:ext cx="109250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C72950B-9B0A-40E9-8912-970001794DC0}"/>
              </a:ext>
            </a:extLst>
          </p:cNvPr>
          <p:cNvSpPr/>
          <p:nvPr/>
        </p:nvSpPr>
        <p:spPr>
          <a:xfrm>
            <a:off x="3224312" y="12567360"/>
            <a:ext cx="113971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FEC07B8-ED32-42C5-A775-D41955DEA981}"/>
              </a:ext>
            </a:extLst>
          </p:cNvPr>
          <p:cNvSpPr/>
          <p:nvPr/>
        </p:nvSpPr>
        <p:spPr>
          <a:xfrm>
            <a:off x="3224312" y="14171690"/>
            <a:ext cx="113971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40BA8F9-C065-474A-BED2-127D5892C948}"/>
              </a:ext>
            </a:extLst>
          </p:cNvPr>
          <p:cNvSpPr/>
          <p:nvPr/>
        </p:nvSpPr>
        <p:spPr>
          <a:xfrm>
            <a:off x="3224312" y="10858724"/>
            <a:ext cx="113971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A03255D-C08E-4149-9EE3-9BF3DF4DC9BB}"/>
              </a:ext>
            </a:extLst>
          </p:cNvPr>
          <p:cNvSpPr/>
          <p:nvPr/>
        </p:nvSpPr>
        <p:spPr>
          <a:xfrm>
            <a:off x="3224312" y="17015504"/>
            <a:ext cx="113971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F3CB5A7-CFC9-4578-8CA3-1708A7D19C96}"/>
              </a:ext>
            </a:extLst>
          </p:cNvPr>
          <p:cNvSpPr/>
          <p:nvPr/>
        </p:nvSpPr>
        <p:spPr>
          <a:xfrm>
            <a:off x="3224313" y="18699141"/>
            <a:ext cx="1112142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2C0E737-A6DA-45D2-88C2-3E029C5E3EFA}"/>
              </a:ext>
            </a:extLst>
          </p:cNvPr>
          <p:cNvSpPr/>
          <p:nvPr/>
        </p:nvSpPr>
        <p:spPr>
          <a:xfrm>
            <a:off x="3224313" y="20489318"/>
            <a:ext cx="111214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3FB3AC6-E9DA-47D4-A2F4-BF73600B1DDC}"/>
              </a:ext>
            </a:extLst>
          </p:cNvPr>
          <p:cNvSpPr/>
          <p:nvPr/>
        </p:nvSpPr>
        <p:spPr>
          <a:xfrm>
            <a:off x="3224312" y="21882046"/>
            <a:ext cx="109332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E011D0C-AC3E-48C0-9A9C-FD0FFEE73E15}"/>
              </a:ext>
            </a:extLst>
          </p:cNvPr>
          <p:cNvSpPr/>
          <p:nvPr/>
        </p:nvSpPr>
        <p:spPr>
          <a:xfrm>
            <a:off x="3224312" y="23274774"/>
            <a:ext cx="110561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9D7675C-2A0A-434B-B49D-0CD79E6E1A31}"/>
              </a:ext>
            </a:extLst>
          </p:cNvPr>
          <p:cNvSpPr/>
          <p:nvPr/>
        </p:nvSpPr>
        <p:spPr>
          <a:xfrm>
            <a:off x="3224312" y="3195689"/>
            <a:ext cx="111989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8F9F6D9-9C7E-486D-9D98-FEF424A56406}"/>
              </a:ext>
            </a:extLst>
          </p:cNvPr>
          <p:cNvSpPr/>
          <p:nvPr/>
        </p:nvSpPr>
        <p:spPr>
          <a:xfrm>
            <a:off x="3224312" y="1458782"/>
            <a:ext cx="109250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6FB4552-4B3D-43F8-BB46-BEBB99055400}"/>
              </a:ext>
            </a:extLst>
          </p:cNvPr>
          <p:cNvSpPr/>
          <p:nvPr/>
        </p:nvSpPr>
        <p:spPr>
          <a:xfrm>
            <a:off x="3224312" y="4673121"/>
            <a:ext cx="109250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49A8953-CFDA-4297-96E5-30E580939D17}"/>
              </a:ext>
            </a:extLst>
          </p:cNvPr>
          <p:cNvSpPr/>
          <p:nvPr/>
        </p:nvSpPr>
        <p:spPr>
          <a:xfrm>
            <a:off x="3224312" y="6052762"/>
            <a:ext cx="109250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E48315F-7D62-40A7-AE12-0EAEE3FFBDFE}"/>
              </a:ext>
            </a:extLst>
          </p:cNvPr>
          <p:cNvSpPr/>
          <p:nvPr/>
        </p:nvSpPr>
        <p:spPr>
          <a:xfrm>
            <a:off x="3224312" y="7849557"/>
            <a:ext cx="109250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6C82B6D-82F8-499B-ADF6-86439C272DDB}"/>
              </a:ext>
            </a:extLst>
          </p:cNvPr>
          <p:cNvSpPr/>
          <p:nvPr/>
        </p:nvSpPr>
        <p:spPr>
          <a:xfrm>
            <a:off x="3224314" y="15643594"/>
            <a:ext cx="113971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495A29A-40E4-4FB2-A248-7E87F7EE1634}"/>
              </a:ext>
            </a:extLst>
          </p:cNvPr>
          <p:cNvSpPr/>
          <p:nvPr/>
        </p:nvSpPr>
        <p:spPr>
          <a:xfrm>
            <a:off x="4444410" y="1458782"/>
            <a:ext cx="754911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E7548C9-8474-4990-A5E6-3FCD16B8A9E5}"/>
              </a:ext>
            </a:extLst>
          </p:cNvPr>
          <p:cNvSpPr/>
          <p:nvPr/>
        </p:nvSpPr>
        <p:spPr>
          <a:xfrm>
            <a:off x="4444410" y="3413121"/>
            <a:ext cx="754911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E1C2630-D2E4-4FE7-83EE-6FA50247E2C9}"/>
              </a:ext>
            </a:extLst>
          </p:cNvPr>
          <p:cNvSpPr/>
          <p:nvPr/>
        </p:nvSpPr>
        <p:spPr>
          <a:xfrm>
            <a:off x="4444410" y="4737460"/>
            <a:ext cx="754911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CC80A52-001F-49B6-9E11-AF98FC7F6764}"/>
              </a:ext>
            </a:extLst>
          </p:cNvPr>
          <p:cNvSpPr/>
          <p:nvPr/>
        </p:nvSpPr>
        <p:spPr>
          <a:xfrm>
            <a:off x="4444409" y="17015504"/>
            <a:ext cx="1796902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3BE9F1F-512A-43B8-BFA1-BC5FA465EAA9}"/>
              </a:ext>
            </a:extLst>
          </p:cNvPr>
          <p:cNvSpPr/>
          <p:nvPr/>
        </p:nvSpPr>
        <p:spPr>
          <a:xfrm>
            <a:off x="4444410" y="6149860"/>
            <a:ext cx="754911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B206F81-C8CA-4C99-8CC9-EEA5ADD3D2A1}"/>
              </a:ext>
            </a:extLst>
          </p:cNvPr>
          <p:cNvSpPr/>
          <p:nvPr/>
        </p:nvSpPr>
        <p:spPr>
          <a:xfrm>
            <a:off x="4444410" y="7608642"/>
            <a:ext cx="754911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37F65EC-3271-4874-962C-A75633B19E9E}"/>
              </a:ext>
            </a:extLst>
          </p:cNvPr>
          <p:cNvSpPr/>
          <p:nvPr/>
        </p:nvSpPr>
        <p:spPr>
          <a:xfrm>
            <a:off x="4444410" y="18719828"/>
            <a:ext cx="746873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F79B113-2BC8-4339-9671-6120A515A8D4}"/>
              </a:ext>
            </a:extLst>
          </p:cNvPr>
          <p:cNvSpPr/>
          <p:nvPr/>
        </p:nvSpPr>
        <p:spPr>
          <a:xfrm>
            <a:off x="4444410" y="20424152"/>
            <a:ext cx="736659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D695ED7-FB95-4F94-89EE-FAB28674EFA0}"/>
              </a:ext>
            </a:extLst>
          </p:cNvPr>
          <p:cNvSpPr/>
          <p:nvPr/>
        </p:nvSpPr>
        <p:spPr>
          <a:xfrm>
            <a:off x="4364026" y="21974222"/>
            <a:ext cx="754911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3DDED27-52A5-40D5-B940-22E63F64A9F8}"/>
              </a:ext>
            </a:extLst>
          </p:cNvPr>
          <p:cNvSpPr/>
          <p:nvPr/>
        </p:nvSpPr>
        <p:spPr>
          <a:xfrm>
            <a:off x="4364026" y="23353728"/>
            <a:ext cx="754911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1C34CF4-3266-457F-8AFD-9C8A5A984622}"/>
              </a:ext>
            </a:extLst>
          </p:cNvPr>
          <p:cNvSpPr/>
          <p:nvPr/>
        </p:nvSpPr>
        <p:spPr>
          <a:xfrm>
            <a:off x="6401417" y="9404448"/>
            <a:ext cx="1601201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6C3286D-725F-4FF9-AABF-B53F05596396}"/>
              </a:ext>
            </a:extLst>
          </p:cNvPr>
          <p:cNvSpPr/>
          <p:nvPr/>
        </p:nvSpPr>
        <p:spPr>
          <a:xfrm>
            <a:off x="6401418" y="12442750"/>
            <a:ext cx="1601201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F5BE7E1-3709-4746-A68B-7EE72BF92C0B}"/>
              </a:ext>
            </a:extLst>
          </p:cNvPr>
          <p:cNvSpPr/>
          <p:nvPr/>
        </p:nvSpPr>
        <p:spPr>
          <a:xfrm>
            <a:off x="6401418" y="14047080"/>
            <a:ext cx="1601201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8264B03-1B98-4E39-B6D5-CBD1025B21EB}"/>
              </a:ext>
            </a:extLst>
          </p:cNvPr>
          <p:cNvSpPr/>
          <p:nvPr/>
        </p:nvSpPr>
        <p:spPr>
          <a:xfrm>
            <a:off x="6401418" y="10734114"/>
            <a:ext cx="1601201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2A68895-CC54-46CE-B4AE-A342E466C942}"/>
              </a:ext>
            </a:extLst>
          </p:cNvPr>
          <p:cNvSpPr/>
          <p:nvPr/>
        </p:nvSpPr>
        <p:spPr>
          <a:xfrm>
            <a:off x="6401418" y="15511868"/>
            <a:ext cx="1601201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6344850-ACF0-4A18-BD2B-2299562F7943}"/>
              </a:ext>
            </a:extLst>
          </p:cNvPr>
          <p:cNvSpPr/>
          <p:nvPr/>
        </p:nvSpPr>
        <p:spPr>
          <a:xfrm>
            <a:off x="13014248" y="1647307"/>
            <a:ext cx="939918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F3E0573-F8AF-4129-8C89-20BA465FA13E}"/>
              </a:ext>
            </a:extLst>
          </p:cNvPr>
          <p:cNvSpPr/>
          <p:nvPr/>
        </p:nvSpPr>
        <p:spPr>
          <a:xfrm>
            <a:off x="13014249" y="4685609"/>
            <a:ext cx="939918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CB06B76-C9E5-4406-ABC4-CC7C6DBC9349}"/>
              </a:ext>
            </a:extLst>
          </p:cNvPr>
          <p:cNvSpPr/>
          <p:nvPr/>
        </p:nvSpPr>
        <p:spPr>
          <a:xfrm>
            <a:off x="13014249" y="6289939"/>
            <a:ext cx="939918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8D3B822-A6C8-457E-B19A-41D8B801C355}"/>
              </a:ext>
            </a:extLst>
          </p:cNvPr>
          <p:cNvSpPr/>
          <p:nvPr/>
        </p:nvSpPr>
        <p:spPr>
          <a:xfrm>
            <a:off x="13014249" y="2976973"/>
            <a:ext cx="939918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067A88FD-F05A-4289-8D2C-8020D498279A}"/>
              </a:ext>
            </a:extLst>
          </p:cNvPr>
          <p:cNvSpPr/>
          <p:nvPr/>
        </p:nvSpPr>
        <p:spPr>
          <a:xfrm>
            <a:off x="13014251" y="7754727"/>
            <a:ext cx="939918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4B983D4-C805-45CF-AA3F-9DFFEDF3F93E}"/>
              </a:ext>
            </a:extLst>
          </p:cNvPr>
          <p:cNvSpPr/>
          <p:nvPr/>
        </p:nvSpPr>
        <p:spPr>
          <a:xfrm>
            <a:off x="11995158" y="20319609"/>
            <a:ext cx="1041827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8DB59EDC-B405-49F7-8E27-6D25D8FDE18B}"/>
              </a:ext>
            </a:extLst>
          </p:cNvPr>
          <p:cNvSpPr/>
          <p:nvPr/>
        </p:nvSpPr>
        <p:spPr>
          <a:xfrm>
            <a:off x="11995158" y="21923939"/>
            <a:ext cx="1041827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E7E79648-CDC6-4409-BBCE-AE4ACE431C44}"/>
              </a:ext>
            </a:extLst>
          </p:cNvPr>
          <p:cNvSpPr/>
          <p:nvPr/>
        </p:nvSpPr>
        <p:spPr>
          <a:xfrm>
            <a:off x="11995158" y="18610973"/>
            <a:ext cx="1041827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345F1A8F-AFA6-4BBA-A4A4-5AA4D794DF0B}"/>
              </a:ext>
            </a:extLst>
          </p:cNvPr>
          <p:cNvSpPr/>
          <p:nvPr/>
        </p:nvSpPr>
        <p:spPr>
          <a:xfrm>
            <a:off x="11995158" y="23388727"/>
            <a:ext cx="1041827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696D3573-7D82-4D54-A705-03427373F268}"/>
              </a:ext>
            </a:extLst>
          </p:cNvPr>
          <p:cNvSpPr txBox="1"/>
          <p:nvPr/>
        </p:nvSpPr>
        <p:spPr>
          <a:xfrm>
            <a:off x="2079355" y="24783295"/>
            <a:ext cx="1144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1692</a:t>
            </a:r>
            <a:endParaRPr lang="zh-TW" altLang="en-US" sz="3600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08857A91-AF75-4346-98C4-CE6AD647EA13}"/>
              </a:ext>
            </a:extLst>
          </p:cNvPr>
          <p:cNvSpPr txBox="1"/>
          <p:nvPr/>
        </p:nvSpPr>
        <p:spPr>
          <a:xfrm>
            <a:off x="21683515" y="24720794"/>
            <a:ext cx="1144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1708</a:t>
            </a:r>
            <a:endParaRPr lang="zh-TW" altLang="en-US" sz="36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F987E02-DCFF-45F6-913C-9298EC63B724}"/>
              </a:ext>
            </a:extLst>
          </p:cNvPr>
          <p:cNvSpPr/>
          <p:nvPr/>
        </p:nvSpPr>
        <p:spPr>
          <a:xfrm>
            <a:off x="3338627" y="17350973"/>
            <a:ext cx="480591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DBA1FF4-0A86-4B82-91B4-5FF44F77891C}"/>
              </a:ext>
            </a:extLst>
          </p:cNvPr>
          <p:cNvSpPr/>
          <p:nvPr/>
        </p:nvSpPr>
        <p:spPr>
          <a:xfrm>
            <a:off x="3338628" y="9605327"/>
            <a:ext cx="1907480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8AFA8F1-6669-4B64-BEBD-B688BE8F3E16}"/>
              </a:ext>
            </a:extLst>
          </p:cNvPr>
          <p:cNvSpPr/>
          <p:nvPr/>
        </p:nvSpPr>
        <p:spPr>
          <a:xfrm>
            <a:off x="3338629" y="12643629"/>
            <a:ext cx="1907480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307DA3E-CB52-4B8D-B86C-D58DFD2DB411}"/>
              </a:ext>
            </a:extLst>
          </p:cNvPr>
          <p:cNvSpPr/>
          <p:nvPr/>
        </p:nvSpPr>
        <p:spPr>
          <a:xfrm>
            <a:off x="3338629" y="14247959"/>
            <a:ext cx="1907480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9197C9-1D26-4327-9FA4-CA1DCCA7996F}"/>
              </a:ext>
            </a:extLst>
          </p:cNvPr>
          <p:cNvSpPr/>
          <p:nvPr/>
        </p:nvSpPr>
        <p:spPr>
          <a:xfrm>
            <a:off x="3326226" y="11124478"/>
            <a:ext cx="1907480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F5850F2-BE22-4DFD-B5E5-26DC1AD8F410}"/>
              </a:ext>
            </a:extLst>
          </p:cNvPr>
          <p:cNvSpPr/>
          <p:nvPr/>
        </p:nvSpPr>
        <p:spPr>
          <a:xfrm>
            <a:off x="3338629" y="15712747"/>
            <a:ext cx="1890468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4CB4E0B-CDCD-4C43-8E0D-B39302E92B80}"/>
              </a:ext>
            </a:extLst>
          </p:cNvPr>
          <p:cNvSpPr/>
          <p:nvPr/>
        </p:nvSpPr>
        <p:spPr>
          <a:xfrm>
            <a:off x="3338626" y="1624695"/>
            <a:ext cx="1890468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A319AE0-7895-443E-9021-E2C2EE592CB5}"/>
              </a:ext>
            </a:extLst>
          </p:cNvPr>
          <p:cNvSpPr/>
          <p:nvPr/>
        </p:nvSpPr>
        <p:spPr>
          <a:xfrm>
            <a:off x="3338627" y="4662997"/>
            <a:ext cx="1890468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A02BAEB-3887-4C55-9DFC-B5E14FEBB212}"/>
              </a:ext>
            </a:extLst>
          </p:cNvPr>
          <p:cNvSpPr/>
          <p:nvPr/>
        </p:nvSpPr>
        <p:spPr>
          <a:xfrm>
            <a:off x="3338627" y="6267327"/>
            <a:ext cx="1890468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4FA275A-2CCB-4E1A-805B-55CD6FD292EA}"/>
              </a:ext>
            </a:extLst>
          </p:cNvPr>
          <p:cNvSpPr/>
          <p:nvPr/>
        </p:nvSpPr>
        <p:spPr>
          <a:xfrm>
            <a:off x="3338627" y="2954361"/>
            <a:ext cx="1890468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EFB49F6-C1FA-4DAB-9314-F6057DECC3E1}"/>
              </a:ext>
            </a:extLst>
          </p:cNvPr>
          <p:cNvSpPr/>
          <p:nvPr/>
        </p:nvSpPr>
        <p:spPr>
          <a:xfrm>
            <a:off x="3338629" y="7732115"/>
            <a:ext cx="1890468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2CF6F3A-48EF-438D-AB27-AAA3711BBDB6}"/>
              </a:ext>
            </a:extLst>
          </p:cNvPr>
          <p:cNvSpPr/>
          <p:nvPr/>
        </p:nvSpPr>
        <p:spPr>
          <a:xfrm>
            <a:off x="3338629" y="20655078"/>
            <a:ext cx="1907480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65F87D8-C4DF-4C90-A0B1-FCB1330E08F8}"/>
              </a:ext>
            </a:extLst>
          </p:cNvPr>
          <p:cNvSpPr/>
          <p:nvPr/>
        </p:nvSpPr>
        <p:spPr>
          <a:xfrm>
            <a:off x="3491029" y="22096820"/>
            <a:ext cx="1907480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40047A0-C842-481F-8EF7-7210396848D5}"/>
              </a:ext>
            </a:extLst>
          </p:cNvPr>
          <p:cNvSpPr/>
          <p:nvPr/>
        </p:nvSpPr>
        <p:spPr>
          <a:xfrm>
            <a:off x="3338629" y="18946442"/>
            <a:ext cx="1907480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E2F8A99-E33B-46F1-BD87-FB5BCE963CC8}"/>
              </a:ext>
            </a:extLst>
          </p:cNvPr>
          <p:cNvSpPr/>
          <p:nvPr/>
        </p:nvSpPr>
        <p:spPr>
          <a:xfrm>
            <a:off x="3414828" y="23538562"/>
            <a:ext cx="1892240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8369804-DFF7-44CB-8E33-625A517AD882}"/>
              </a:ext>
            </a:extLst>
          </p:cNvPr>
          <p:cNvSpPr/>
          <p:nvPr/>
        </p:nvSpPr>
        <p:spPr>
          <a:xfrm>
            <a:off x="8296940" y="17350973"/>
            <a:ext cx="1426889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5BEA660-DDAA-409B-BB3A-846D37671C3B}"/>
              </a:ext>
            </a:extLst>
          </p:cNvPr>
          <p:cNvSpPr txBox="1"/>
          <p:nvPr/>
        </p:nvSpPr>
        <p:spPr>
          <a:xfrm>
            <a:off x="2181269" y="25063885"/>
            <a:ext cx="1144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1708</a:t>
            </a:r>
            <a:endParaRPr lang="zh-TW" altLang="en-US" sz="36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B242BDC-F48F-47A8-B51D-DD0217298A9A}"/>
              </a:ext>
            </a:extLst>
          </p:cNvPr>
          <p:cNvSpPr txBox="1"/>
          <p:nvPr/>
        </p:nvSpPr>
        <p:spPr>
          <a:xfrm>
            <a:off x="21670834" y="25216285"/>
            <a:ext cx="1144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1732</a:t>
            </a:r>
            <a:endParaRPr lang="zh-TW" altLang="en-US" sz="3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A039F3A-E6B1-42C7-840B-4E6A6037B96A}"/>
              </a:ext>
            </a:extLst>
          </p:cNvPr>
          <p:cNvSpPr/>
          <p:nvPr/>
        </p:nvSpPr>
        <p:spPr>
          <a:xfrm>
            <a:off x="8730229" y="1575818"/>
            <a:ext cx="577985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2D479F9-0BAF-438B-97C5-1E934AFF9916}"/>
              </a:ext>
            </a:extLst>
          </p:cNvPr>
          <p:cNvSpPr/>
          <p:nvPr/>
        </p:nvSpPr>
        <p:spPr>
          <a:xfrm>
            <a:off x="3150898" y="17152702"/>
            <a:ext cx="1133512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8ED7768-807E-4D41-B768-9C2F12886AAB}"/>
              </a:ext>
            </a:extLst>
          </p:cNvPr>
          <p:cNvSpPr/>
          <p:nvPr/>
        </p:nvSpPr>
        <p:spPr>
          <a:xfrm>
            <a:off x="3150898" y="18845144"/>
            <a:ext cx="1133512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C8E62B9-3DAA-4934-A874-1292B29427CA}"/>
              </a:ext>
            </a:extLst>
          </p:cNvPr>
          <p:cNvSpPr/>
          <p:nvPr/>
        </p:nvSpPr>
        <p:spPr>
          <a:xfrm>
            <a:off x="3303298" y="20337783"/>
            <a:ext cx="1133512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56E5E45-6598-4DBB-985A-649D8A744019}"/>
              </a:ext>
            </a:extLst>
          </p:cNvPr>
          <p:cNvSpPr/>
          <p:nvPr/>
        </p:nvSpPr>
        <p:spPr>
          <a:xfrm>
            <a:off x="3150898" y="21913601"/>
            <a:ext cx="1133512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A3D4AF5-1CAC-4926-9CB7-EDE1398EFF1F}"/>
              </a:ext>
            </a:extLst>
          </p:cNvPr>
          <p:cNvSpPr/>
          <p:nvPr/>
        </p:nvSpPr>
        <p:spPr>
          <a:xfrm>
            <a:off x="3162928" y="23326001"/>
            <a:ext cx="1133512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5722412-4893-4AC0-9DF5-FB808E297619}"/>
              </a:ext>
            </a:extLst>
          </p:cNvPr>
          <p:cNvSpPr/>
          <p:nvPr/>
        </p:nvSpPr>
        <p:spPr>
          <a:xfrm>
            <a:off x="8806430" y="3304036"/>
            <a:ext cx="570365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9E31126-290B-42EB-B07B-D522DAEEECC5}"/>
              </a:ext>
            </a:extLst>
          </p:cNvPr>
          <p:cNvSpPr/>
          <p:nvPr/>
        </p:nvSpPr>
        <p:spPr>
          <a:xfrm>
            <a:off x="8742259" y="4879854"/>
            <a:ext cx="577985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43F7E2E-BFE2-4CC9-AEA3-9AEF9F9D2D7E}"/>
              </a:ext>
            </a:extLst>
          </p:cNvPr>
          <p:cNvSpPr/>
          <p:nvPr/>
        </p:nvSpPr>
        <p:spPr>
          <a:xfrm>
            <a:off x="8858568" y="6353811"/>
            <a:ext cx="577985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431FBEA-D0D9-4A40-A6CB-5AE02D998145}"/>
              </a:ext>
            </a:extLst>
          </p:cNvPr>
          <p:cNvSpPr/>
          <p:nvPr/>
        </p:nvSpPr>
        <p:spPr>
          <a:xfrm>
            <a:off x="8882629" y="7892052"/>
            <a:ext cx="577985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1914734-1048-4E70-8EF6-63BB8102CE84}"/>
              </a:ext>
            </a:extLst>
          </p:cNvPr>
          <p:cNvSpPr/>
          <p:nvPr/>
        </p:nvSpPr>
        <p:spPr>
          <a:xfrm>
            <a:off x="8806430" y="9440460"/>
            <a:ext cx="585605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9660E3B-F6C8-410A-BC3C-50120EC241B1}"/>
              </a:ext>
            </a:extLst>
          </p:cNvPr>
          <p:cNvSpPr/>
          <p:nvPr/>
        </p:nvSpPr>
        <p:spPr>
          <a:xfrm>
            <a:off x="3251162" y="15676481"/>
            <a:ext cx="519901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75CC928-112F-451A-B9C5-63723FCDA8BE}"/>
              </a:ext>
            </a:extLst>
          </p:cNvPr>
          <p:cNvSpPr/>
          <p:nvPr/>
        </p:nvSpPr>
        <p:spPr>
          <a:xfrm>
            <a:off x="3303298" y="14290058"/>
            <a:ext cx="519901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6658CB9-D20D-4392-97FA-CC9391323E96}"/>
              </a:ext>
            </a:extLst>
          </p:cNvPr>
          <p:cNvSpPr/>
          <p:nvPr/>
        </p:nvSpPr>
        <p:spPr>
          <a:xfrm>
            <a:off x="3251162" y="12589566"/>
            <a:ext cx="519901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8941CE1-E2BC-4F0B-83DF-B6C4F749FA6F}"/>
              </a:ext>
            </a:extLst>
          </p:cNvPr>
          <p:cNvSpPr/>
          <p:nvPr/>
        </p:nvSpPr>
        <p:spPr>
          <a:xfrm>
            <a:off x="3162928" y="11013748"/>
            <a:ext cx="519901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C5E272F-965A-4C10-A342-726B3315E63D}"/>
              </a:ext>
            </a:extLst>
          </p:cNvPr>
          <p:cNvSpPr/>
          <p:nvPr/>
        </p:nvSpPr>
        <p:spPr>
          <a:xfrm>
            <a:off x="3279237" y="9433644"/>
            <a:ext cx="519901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D184DB0-D7E7-4C50-A6CA-6345C322E095}"/>
              </a:ext>
            </a:extLst>
          </p:cNvPr>
          <p:cNvSpPr/>
          <p:nvPr/>
        </p:nvSpPr>
        <p:spPr>
          <a:xfrm>
            <a:off x="3251162" y="3278871"/>
            <a:ext cx="519901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D7C5FAD-E536-488B-9B98-09F300937C1F}"/>
              </a:ext>
            </a:extLst>
          </p:cNvPr>
          <p:cNvSpPr/>
          <p:nvPr/>
        </p:nvSpPr>
        <p:spPr>
          <a:xfrm>
            <a:off x="8730229" y="11168678"/>
            <a:ext cx="585605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3002428-18B4-4BBB-96D2-F6BF237D6EEB}"/>
              </a:ext>
            </a:extLst>
          </p:cNvPr>
          <p:cNvSpPr/>
          <p:nvPr/>
        </p:nvSpPr>
        <p:spPr>
          <a:xfrm>
            <a:off x="8849516" y="12744496"/>
            <a:ext cx="570365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84176B6-949C-4DAF-8626-5242A2C4570D}"/>
              </a:ext>
            </a:extLst>
          </p:cNvPr>
          <p:cNvSpPr/>
          <p:nvPr/>
        </p:nvSpPr>
        <p:spPr>
          <a:xfrm>
            <a:off x="8849516" y="14293827"/>
            <a:ext cx="570365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01A30E5-8BD5-4482-A072-EC840383E2FC}"/>
              </a:ext>
            </a:extLst>
          </p:cNvPr>
          <p:cNvSpPr/>
          <p:nvPr/>
        </p:nvSpPr>
        <p:spPr>
          <a:xfrm>
            <a:off x="8849516" y="15740302"/>
            <a:ext cx="570365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73FDF76-046F-4756-846E-F55CA0545AAC}"/>
              </a:ext>
            </a:extLst>
          </p:cNvPr>
          <p:cNvSpPr/>
          <p:nvPr/>
        </p:nvSpPr>
        <p:spPr>
          <a:xfrm>
            <a:off x="14662483" y="17504494"/>
            <a:ext cx="771625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825CA47-62F5-4447-B7C0-833670E6BD6C}"/>
              </a:ext>
            </a:extLst>
          </p:cNvPr>
          <p:cNvSpPr/>
          <p:nvPr/>
        </p:nvSpPr>
        <p:spPr>
          <a:xfrm>
            <a:off x="14638422" y="18921280"/>
            <a:ext cx="774031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0FF8B1F-A362-4254-95B3-1A046E118825}"/>
              </a:ext>
            </a:extLst>
          </p:cNvPr>
          <p:cNvSpPr/>
          <p:nvPr/>
        </p:nvSpPr>
        <p:spPr>
          <a:xfrm>
            <a:off x="14662484" y="1604267"/>
            <a:ext cx="771625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307D191-2F58-4CF8-98E4-9B2ECECDB60D}"/>
              </a:ext>
            </a:extLst>
          </p:cNvPr>
          <p:cNvSpPr/>
          <p:nvPr/>
        </p:nvSpPr>
        <p:spPr>
          <a:xfrm>
            <a:off x="14662484" y="3278871"/>
            <a:ext cx="771625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B3035D6-5B44-47CD-89AE-E09F17D6C0B5}"/>
              </a:ext>
            </a:extLst>
          </p:cNvPr>
          <p:cNvSpPr/>
          <p:nvPr/>
        </p:nvSpPr>
        <p:spPr>
          <a:xfrm>
            <a:off x="14662484" y="9433644"/>
            <a:ext cx="511743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6FF9C33-0C07-44C9-955B-76D19AB1D2D7}"/>
              </a:ext>
            </a:extLst>
          </p:cNvPr>
          <p:cNvSpPr/>
          <p:nvPr/>
        </p:nvSpPr>
        <p:spPr>
          <a:xfrm>
            <a:off x="14662485" y="11245233"/>
            <a:ext cx="511743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23E8F0ED-6A34-40E9-A0BF-8410C249C296}"/>
              </a:ext>
            </a:extLst>
          </p:cNvPr>
          <p:cNvSpPr/>
          <p:nvPr/>
        </p:nvSpPr>
        <p:spPr>
          <a:xfrm>
            <a:off x="3303298" y="1550653"/>
            <a:ext cx="514688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2049407D-C2F1-4DED-9EB2-C1AB154DB283}"/>
              </a:ext>
            </a:extLst>
          </p:cNvPr>
          <p:cNvSpPr/>
          <p:nvPr/>
        </p:nvSpPr>
        <p:spPr>
          <a:xfrm>
            <a:off x="3390063" y="4874794"/>
            <a:ext cx="519901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D6AB90E5-769F-4E79-8C8E-D0ABF9F46A16}"/>
              </a:ext>
            </a:extLst>
          </p:cNvPr>
          <p:cNvSpPr/>
          <p:nvPr/>
        </p:nvSpPr>
        <p:spPr>
          <a:xfrm>
            <a:off x="3162928" y="6306116"/>
            <a:ext cx="519901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3FEFD0C0-A89E-4C12-BA83-F302B72067D9}"/>
              </a:ext>
            </a:extLst>
          </p:cNvPr>
          <p:cNvSpPr/>
          <p:nvPr/>
        </p:nvSpPr>
        <p:spPr>
          <a:xfrm>
            <a:off x="3251162" y="7606765"/>
            <a:ext cx="519901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DEB16D5-4D6F-43AE-AF2E-BE0B5BA2261F}"/>
              </a:ext>
            </a:extLst>
          </p:cNvPr>
          <p:cNvSpPr txBox="1"/>
          <p:nvPr/>
        </p:nvSpPr>
        <p:spPr>
          <a:xfrm>
            <a:off x="2498155" y="25135900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72</a:t>
            </a:r>
            <a:endParaRPr lang="zh-TW" altLang="en-US" sz="3600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BDA00DF7-9573-47D8-AC80-BE2B31217087}"/>
              </a:ext>
            </a:extLst>
          </p:cNvPr>
          <p:cNvSpPr txBox="1"/>
          <p:nvPr/>
        </p:nvSpPr>
        <p:spPr>
          <a:xfrm>
            <a:off x="22052365" y="24739135"/>
            <a:ext cx="886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100</a:t>
            </a:r>
            <a:endParaRPr lang="zh-TW" altLang="en-US" sz="36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03C1C2D7-3727-44D9-B183-157285A47D98}"/>
              </a:ext>
            </a:extLst>
          </p:cNvPr>
          <p:cNvSpPr txBox="1"/>
          <p:nvPr/>
        </p:nvSpPr>
        <p:spPr>
          <a:xfrm>
            <a:off x="14390718" y="24812734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92</a:t>
            </a:r>
            <a:endParaRPr lang="zh-TW" altLang="en-US" sz="3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6F832EE-CC4B-438A-BD3D-CC23427B2145}"/>
              </a:ext>
            </a:extLst>
          </p:cNvPr>
          <p:cNvSpPr/>
          <p:nvPr/>
        </p:nvSpPr>
        <p:spPr>
          <a:xfrm>
            <a:off x="3184358" y="1772709"/>
            <a:ext cx="336082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5269B07-40D7-4DCC-92C5-D3C24C015C75}"/>
              </a:ext>
            </a:extLst>
          </p:cNvPr>
          <p:cNvSpPr/>
          <p:nvPr/>
        </p:nvSpPr>
        <p:spPr>
          <a:xfrm>
            <a:off x="3184357" y="3185109"/>
            <a:ext cx="336082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CDBFE32-AF8B-49FA-8D3A-919A1804FBC0}"/>
              </a:ext>
            </a:extLst>
          </p:cNvPr>
          <p:cNvSpPr/>
          <p:nvPr/>
        </p:nvSpPr>
        <p:spPr>
          <a:xfrm>
            <a:off x="3184357" y="4805418"/>
            <a:ext cx="336082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7E9C5FA-265D-47B5-B826-1B50A0C497E3}"/>
              </a:ext>
            </a:extLst>
          </p:cNvPr>
          <p:cNvSpPr/>
          <p:nvPr/>
        </p:nvSpPr>
        <p:spPr>
          <a:xfrm>
            <a:off x="3184356" y="7838127"/>
            <a:ext cx="1914625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A06D62-7F23-4FB1-8B55-CC1A720CE59E}"/>
              </a:ext>
            </a:extLst>
          </p:cNvPr>
          <p:cNvSpPr/>
          <p:nvPr/>
        </p:nvSpPr>
        <p:spPr>
          <a:xfrm>
            <a:off x="3184355" y="9610836"/>
            <a:ext cx="1914625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F48519F-ED1B-4682-861A-794A2FC0B096}"/>
              </a:ext>
            </a:extLst>
          </p:cNvPr>
          <p:cNvSpPr/>
          <p:nvPr/>
        </p:nvSpPr>
        <p:spPr>
          <a:xfrm>
            <a:off x="6813924" y="4805418"/>
            <a:ext cx="499707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A65F83D-B993-4E90-A000-C2A7D20DE5B6}"/>
              </a:ext>
            </a:extLst>
          </p:cNvPr>
          <p:cNvSpPr/>
          <p:nvPr/>
        </p:nvSpPr>
        <p:spPr>
          <a:xfrm>
            <a:off x="6813924" y="6321773"/>
            <a:ext cx="499707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BC233EA-E9B5-49CF-A5F8-2E6489985A27}"/>
              </a:ext>
            </a:extLst>
          </p:cNvPr>
          <p:cNvSpPr/>
          <p:nvPr/>
        </p:nvSpPr>
        <p:spPr>
          <a:xfrm>
            <a:off x="6813924" y="1744955"/>
            <a:ext cx="995809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ECA4C90-6A17-466E-982A-FEF62871533D}"/>
              </a:ext>
            </a:extLst>
          </p:cNvPr>
          <p:cNvSpPr/>
          <p:nvPr/>
        </p:nvSpPr>
        <p:spPr>
          <a:xfrm>
            <a:off x="6679550" y="3108910"/>
            <a:ext cx="995809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D13FD2E-F3B4-40EF-A193-F09D62483C69}"/>
              </a:ext>
            </a:extLst>
          </p:cNvPr>
          <p:cNvSpPr/>
          <p:nvPr/>
        </p:nvSpPr>
        <p:spPr>
          <a:xfrm>
            <a:off x="14678526" y="4715341"/>
            <a:ext cx="195912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136E619-704B-4277-8A09-DAEBE3DFE60F}"/>
              </a:ext>
            </a:extLst>
          </p:cNvPr>
          <p:cNvSpPr/>
          <p:nvPr/>
        </p:nvSpPr>
        <p:spPr>
          <a:xfrm>
            <a:off x="17076823" y="1744955"/>
            <a:ext cx="525378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42F202C-1666-45B9-BFCD-059441419952}"/>
              </a:ext>
            </a:extLst>
          </p:cNvPr>
          <p:cNvSpPr/>
          <p:nvPr/>
        </p:nvSpPr>
        <p:spPr>
          <a:xfrm>
            <a:off x="17040766" y="3108910"/>
            <a:ext cx="525378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A55E6A-DCF7-46BE-84D8-D82AE909A850}"/>
              </a:ext>
            </a:extLst>
          </p:cNvPr>
          <p:cNvSpPr/>
          <p:nvPr/>
        </p:nvSpPr>
        <p:spPr>
          <a:xfrm>
            <a:off x="16880346" y="4625264"/>
            <a:ext cx="525378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547AA8A-CB95-43FF-AB98-7C4E43BD901D}"/>
              </a:ext>
            </a:extLst>
          </p:cNvPr>
          <p:cNvSpPr txBox="1"/>
          <p:nvPr/>
        </p:nvSpPr>
        <p:spPr>
          <a:xfrm>
            <a:off x="2117812" y="11074431"/>
            <a:ext cx="886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100</a:t>
            </a:r>
            <a:endParaRPr lang="zh-TW" altLang="en-US" sz="36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391759C-2ADB-43A1-8676-C4D90018980E}"/>
              </a:ext>
            </a:extLst>
          </p:cNvPr>
          <p:cNvSpPr txBox="1"/>
          <p:nvPr/>
        </p:nvSpPr>
        <p:spPr>
          <a:xfrm>
            <a:off x="21851163" y="11342613"/>
            <a:ext cx="886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128</a:t>
            </a:r>
            <a:endParaRPr lang="zh-TW" altLang="en-US" sz="36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D65239E-43E4-410A-9A43-8A7A15C54E9C}"/>
              </a:ext>
            </a:extLst>
          </p:cNvPr>
          <p:cNvSpPr txBox="1"/>
          <p:nvPr/>
        </p:nvSpPr>
        <p:spPr>
          <a:xfrm>
            <a:off x="16772021" y="11366615"/>
            <a:ext cx="886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120</a:t>
            </a:r>
            <a:endParaRPr lang="zh-TW" altLang="en-US" sz="3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1CBD82F-4911-47F3-8908-B214DFD465E9}"/>
              </a:ext>
            </a:extLst>
          </p:cNvPr>
          <p:cNvSpPr/>
          <p:nvPr/>
        </p:nvSpPr>
        <p:spPr>
          <a:xfrm>
            <a:off x="3264570" y="1848910"/>
            <a:ext cx="615611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89E88D4-1FD9-457D-942C-60D8C05C158A}"/>
              </a:ext>
            </a:extLst>
          </p:cNvPr>
          <p:cNvSpPr/>
          <p:nvPr/>
        </p:nvSpPr>
        <p:spPr>
          <a:xfrm>
            <a:off x="3228513" y="3212865"/>
            <a:ext cx="615611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FF4089A-985C-42EA-8029-C8B9C8B1797B}"/>
              </a:ext>
            </a:extLst>
          </p:cNvPr>
          <p:cNvSpPr/>
          <p:nvPr/>
        </p:nvSpPr>
        <p:spPr>
          <a:xfrm>
            <a:off x="3228514" y="6321775"/>
            <a:ext cx="615611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D115D56-D81A-4220-B37F-57A9CB93510B}"/>
              </a:ext>
            </a:extLst>
          </p:cNvPr>
          <p:cNvSpPr/>
          <p:nvPr/>
        </p:nvSpPr>
        <p:spPr>
          <a:xfrm>
            <a:off x="3132183" y="17343075"/>
            <a:ext cx="1015067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0F52449-FE2C-4007-AD5B-899677832629}"/>
              </a:ext>
            </a:extLst>
          </p:cNvPr>
          <p:cNvSpPr/>
          <p:nvPr/>
        </p:nvSpPr>
        <p:spPr>
          <a:xfrm>
            <a:off x="3132182" y="18987391"/>
            <a:ext cx="1015067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F3A7ABE-7AEC-4130-A971-39069C14AED3}"/>
              </a:ext>
            </a:extLst>
          </p:cNvPr>
          <p:cNvSpPr/>
          <p:nvPr/>
        </p:nvSpPr>
        <p:spPr>
          <a:xfrm>
            <a:off x="9682862" y="20452057"/>
            <a:ext cx="359999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9962E12-5812-40B6-A1EC-71EAB1AFB6CE}"/>
              </a:ext>
            </a:extLst>
          </p:cNvPr>
          <p:cNvSpPr/>
          <p:nvPr/>
        </p:nvSpPr>
        <p:spPr>
          <a:xfrm>
            <a:off x="9682861" y="21916723"/>
            <a:ext cx="359999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15A6BB9-96B1-4E21-84C1-BAE900353FE7}"/>
              </a:ext>
            </a:extLst>
          </p:cNvPr>
          <p:cNvSpPr/>
          <p:nvPr/>
        </p:nvSpPr>
        <p:spPr>
          <a:xfrm>
            <a:off x="13300892" y="17343075"/>
            <a:ext cx="60315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5CBEA24-1FC6-443C-8975-8B38682833F3}"/>
              </a:ext>
            </a:extLst>
          </p:cNvPr>
          <p:cNvSpPr/>
          <p:nvPr/>
        </p:nvSpPr>
        <p:spPr>
          <a:xfrm>
            <a:off x="13453292" y="18987391"/>
            <a:ext cx="58791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5038C17-601E-4201-83F1-6E2E5BEA6640}"/>
              </a:ext>
            </a:extLst>
          </p:cNvPr>
          <p:cNvSpPr/>
          <p:nvPr/>
        </p:nvSpPr>
        <p:spPr>
          <a:xfrm>
            <a:off x="13453291" y="20399791"/>
            <a:ext cx="580289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FF3FB84-715A-48DB-B3D3-1F6408BBA3EE}"/>
              </a:ext>
            </a:extLst>
          </p:cNvPr>
          <p:cNvSpPr/>
          <p:nvPr/>
        </p:nvSpPr>
        <p:spPr>
          <a:xfrm>
            <a:off x="13377090" y="21916723"/>
            <a:ext cx="587909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213070E-6FB1-4D2C-AE83-7471DB003E97}"/>
              </a:ext>
            </a:extLst>
          </p:cNvPr>
          <p:cNvSpPr/>
          <p:nvPr/>
        </p:nvSpPr>
        <p:spPr>
          <a:xfrm>
            <a:off x="13300892" y="23300992"/>
            <a:ext cx="58791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041C1D9-3CF0-4E3F-A90C-E1D894CB4058}"/>
              </a:ext>
            </a:extLst>
          </p:cNvPr>
          <p:cNvSpPr/>
          <p:nvPr/>
        </p:nvSpPr>
        <p:spPr>
          <a:xfrm>
            <a:off x="13453290" y="1575818"/>
            <a:ext cx="899763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824D257-6841-4E30-A281-62A0C6B91C40}"/>
              </a:ext>
            </a:extLst>
          </p:cNvPr>
          <p:cNvSpPr/>
          <p:nvPr/>
        </p:nvSpPr>
        <p:spPr>
          <a:xfrm>
            <a:off x="13581625" y="3108910"/>
            <a:ext cx="899763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C42C42D-6E38-4A30-BCDE-B7A67DAF3C15}"/>
              </a:ext>
            </a:extLst>
          </p:cNvPr>
          <p:cNvSpPr/>
          <p:nvPr/>
        </p:nvSpPr>
        <p:spPr>
          <a:xfrm>
            <a:off x="13581625" y="4778242"/>
            <a:ext cx="615818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DF11657-ED0C-4512-89C4-D545FADBEE1C}"/>
              </a:ext>
            </a:extLst>
          </p:cNvPr>
          <p:cNvSpPr/>
          <p:nvPr/>
        </p:nvSpPr>
        <p:spPr>
          <a:xfrm>
            <a:off x="13581624" y="6273735"/>
            <a:ext cx="615818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DD61069-3DDC-4F42-89EF-23FB42769243}"/>
              </a:ext>
            </a:extLst>
          </p:cNvPr>
          <p:cNvSpPr/>
          <p:nvPr/>
        </p:nvSpPr>
        <p:spPr>
          <a:xfrm>
            <a:off x="13545532" y="7864334"/>
            <a:ext cx="615818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266D477-1607-4391-81D7-348E1FE88D2D}"/>
              </a:ext>
            </a:extLst>
          </p:cNvPr>
          <p:cNvSpPr/>
          <p:nvPr/>
        </p:nvSpPr>
        <p:spPr>
          <a:xfrm>
            <a:off x="13605686" y="9391326"/>
            <a:ext cx="615818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D37E34D-40BA-4DAC-BE50-0F80EAF4B0F4}"/>
              </a:ext>
            </a:extLst>
          </p:cNvPr>
          <p:cNvSpPr/>
          <p:nvPr/>
        </p:nvSpPr>
        <p:spPr>
          <a:xfrm>
            <a:off x="13545531" y="10950426"/>
            <a:ext cx="615818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F7E6A32-8B03-40A9-813B-96FAD82F812C}"/>
              </a:ext>
            </a:extLst>
          </p:cNvPr>
          <p:cNvSpPr/>
          <p:nvPr/>
        </p:nvSpPr>
        <p:spPr>
          <a:xfrm>
            <a:off x="13545530" y="12521623"/>
            <a:ext cx="615818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C08600A-3F29-4BA0-87B3-A872ADF97768}"/>
              </a:ext>
            </a:extLst>
          </p:cNvPr>
          <p:cNvSpPr/>
          <p:nvPr/>
        </p:nvSpPr>
        <p:spPr>
          <a:xfrm>
            <a:off x="13518450" y="14190955"/>
            <a:ext cx="615818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153F339-EE87-4741-9D3B-26C82A5C8847}"/>
              </a:ext>
            </a:extLst>
          </p:cNvPr>
          <p:cNvSpPr/>
          <p:nvPr/>
        </p:nvSpPr>
        <p:spPr>
          <a:xfrm>
            <a:off x="13534489" y="15616546"/>
            <a:ext cx="615818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78EF02BF-79B2-4851-A9C1-E16895F3163E}"/>
              </a:ext>
            </a:extLst>
          </p:cNvPr>
          <p:cNvSpPr txBox="1"/>
          <p:nvPr/>
        </p:nvSpPr>
        <p:spPr>
          <a:xfrm>
            <a:off x="2212845" y="25112401"/>
            <a:ext cx="886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128</a:t>
            </a:r>
            <a:endParaRPr lang="zh-TW" altLang="en-US" sz="36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B6DA7DD-E532-43A2-A760-022AED11B3DF}"/>
              </a:ext>
            </a:extLst>
          </p:cNvPr>
          <p:cNvSpPr txBox="1"/>
          <p:nvPr/>
        </p:nvSpPr>
        <p:spPr>
          <a:xfrm>
            <a:off x="12933699" y="25112400"/>
            <a:ext cx="886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144</a:t>
            </a:r>
            <a:endParaRPr lang="zh-TW" altLang="en-US" sz="36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ADA6FB9-9ACB-4538-9523-BE76D7C8AFCA}"/>
              </a:ext>
            </a:extLst>
          </p:cNvPr>
          <p:cNvSpPr txBox="1"/>
          <p:nvPr/>
        </p:nvSpPr>
        <p:spPr>
          <a:xfrm>
            <a:off x="21931334" y="24879922"/>
            <a:ext cx="886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152</a:t>
            </a:r>
            <a:endParaRPr lang="zh-TW" altLang="en-US" sz="36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C8AD5C9-2D4C-46C5-BC74-708616525041}"/>
              </a:ext>
            </a:extLst>
          </p:cNvPr>
          <p:cNvSpPr/>
          <p:nvPr/>
        </p:nvSpPr>
        <p:spPr>
          <a:xfrm>
            <a:off x="21258980" y="6168925"/>
            <a:ext cx="1123891" cy="1474315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B6D330A-32D7-4D62-A258-61D614FD9B25}"/>
              </a:ext>
            </a:extLst>
          </p:cNvPr>
          <p:cNvSpPr/>
          <p:nvPr/>
        </p:nvSpPr>
        <p:spPr>
          <a:xfrm>
            <a:off x="21250833" y="7643240"/>
            <a:ext cx="1123891" cy="1474315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931490E-C3C2-4D33-AF68-BAF3F775FAD9}"/>
              </a:ext>
            </a:extLst>
          </p:cNvPr>
          <p:cNvSpPr/>
          <p:nvPr/>
        </p:nvSpPr>
        <p:spPr>
          <a:xfrm>
            <a:off x="21250832" y="17123870"/>
            <a:ext cx="1123891" cy="1474315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4C214C1-FA94-42ED-BA04-618660F61259}"/>
              </a:ext>
            </a:extLst>
          </p:cNvPr>
          <p:cNvSpPr/>
          <p:nvPr/>
        </p:nvSpPr>
        <p:spPr>
          <a:xfrm>
            <a:off x="21258980" y="18987391"/>
            <a:ext cx="1123891" cy="1474315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9DA8B8A-A127-40A8-87B0-7E008EE828F8}"/>
              </a:ext>
            </a:extLst>
          </p:cNvPr>
          <p:cNvSpPr/>
          <p:nvPr/>
        </p:nvSpPr>
        <p:spPr>
          <a:xfrm>
            <a:off x="21411380" y="21860097"/>
            <a:ext cx="1123891" cy="1474315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3EBE854-94A4-4307-9B2C-2B01A13BC829}"/>
              </a:ext>
            </a:extLst>
          </p:cNvPr>
          <p:cNvSpPr/>
          <p:nvPr/>
        </p:nvSpPr>
        <p:spPr>
          <a:xfrm>
            <a:off x="3218428" y="17102442"/>
            <a:ext cx="19232498" cy="1474315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A568CA1-6ED6-4565-B423-CC3FFB684F88}"/>
              </a:ext>
            </a:extLst>
          </p:cNvPr>
          <p:cNvSpPr/>
          <p:nvPr/>
        </p:nvSpPr>
        <p:spPr>
          <a:xfrm>
            <a:off x="3218428" y="18729157"/>
            <a:ext cx="19232498" cy="1474315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C336CE0-0A63-4F2A-9169-49E518BB7655}"/>
              </a:ext>
            </a:extLst>
          </p:cNvPr>
          <p:cNvSpPr/>
          <p:nvPr/>
        </p:nvSpPr>
        <p:spPr>
          <a:xfrm>
            <a:off x="3370828" y="21793199"/>
            <a:ext cx="19232498" cy="1474315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9A40DA9-EA75-4195-A18A-8689141FED8A}"/>
              </a:ext>
            </a:extLst>
          </p:cNvPr>
          <p:cNvSpPr/>
          <p:nvPr/>
        </p:nvSpPr>
        <p:spPr>
          <a:xfrm>
            <a:off x="3370828" y="5799220"/>
            <a:ext cx="19080098" cy="1474315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3DB338A-E2A2-4D0B-A5A0-5600F9030D4A}"/>
              </a:ext>
            </a:extLst>
          </p:cNvPr>
          <p:cNvSpPr/>
          <p:nvPr/>
        </p:nvSpPr>
        <p:spPr>
          <a:xfrm>
            <a:off x="3370828" y="7631138"/>
            <a:ext cx="19232498" cy="1474315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C11F082-085F-4E20-9B32-F8E557E8BBEB}"/>
              </a:ext>
            </a:extLst>
          </p:cNvPr>
          <p:cNvSpPr/>
          <p:nvPr/>
        </p:nvSpPr>
        <p:spPr>
          <a:xfrm>
            <a:off x="3218428" y="1170726"/>
            <a:ext cx="1923249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19B76EC-7C45-4F55-818F-6BCBC2F40C32}"/>
              </a:ext>
            </a:extLst>
          </p:cNvPr>
          <p:cNvSpPr/>
          <p:nvPr/>
        </p:nvSpPr>
        <p:spPr>
          <a:xfrm>
            <a:off x="3218428" y="3002644"/>
            <a:ext cx="1923249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8D83B57-E54C-4B56-8518-FC41CD74867E}"/>
              </a:ext>
            </a:extLst>
          </p:cNvPr>
          <p:cNvSpPr/>
          <p:nvPr/>
        </p:nvSpPr>
        <p:spPr>
          <a:xfrm>
            <a:off x="3218428" y="4463020"/>
            <a:ext cx="1923249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4EF56BC-1E8E-4910-A630-C489C602F262}"/>
              </a:ext>
            </a:extLst>
          </p:cNvPr>
          <p:cNvSpPr/>
          <p:nvPr/>
        </p:nvSpPr>
        <p:spPr>
          <a:xfrm>
            <a:off x="3218428" y="9540875"/>
            <a:ext cx="1923249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639F093-E29F-480B-8CE1-2993D5ACF194}"/>
              </a:ext>
            </a:extLst>
          </p:cNvPr>
          <p:cNvSpPr/>
          <p:nvPr/>
        </p:nvSpPr>
        <p:spPr>
          <a:xfrm>
            <a:off x="3218428" y="10965738"/>
            <a:ext cx="1923249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BDC3737-4FAA-46B8-AFF2-E3E45EA23BD2}"/>
              </a:ext>
            </a:extLst>
          </p:cNvPr>
          <p:cNvSpPr/>
          <p:nvPr/>
        </p:nvSpPr>
        <p:spPr>
          <a:xfrm>
            <a:off x="3218428" y="12495142"/>
            <a:ext cx="1923249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15CED97-2E33-4A89-939F-0F1899DD830C}"/>
              </a:ext>
            </a:extLst>
          </p:cNvPr>
          <p:cNvSpPr/>
          <p:nvPr/>
        </p:nvSpPr>
        <p:spPr>
          <a:xfrm>
            <a:off x="3218428" y="13973168"/>
            <a:ext cx="1923249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AA67A4D-51E0-40F9-BCEC-10060FCBF068}"/>
              </a:ext>
            </a:extLst>
          </p:cNvPr>
          <p:cNvSpPr/>
          <p:nvPr/>
        </p:nvSpPr>
        <p:spPr>
          <a:xfrm>
            <a:off x="3370828" y="15690042"/>
            <a:ext cx="1923249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9FC0BCD-7B50-4F5D-BCEA-1107D7C0A9EC}"/>
              </a:ext>
            </a:extLst>
          </p:cNvPr>
          <p:cNvSpPr/>
          <p:nvPr/>
        </p:nvSpPr>
        <p:spPr>
          <a:xfrm>
            <a:off x="3370828" y="20414346"/>
            <a:ext cx="1923249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D3CEEBC-5691-4C68-B45F-4BD5C4B795EE}"/>
              </a:ext>
            </a:extLst>
          </p:cNvPr>
          <p:cNvSpPr/>
          <p:nvPr/>
        </p:nvSpPr>
        <p:spPr>
          <a:xfrm>
            <a:off x="3370828" y="23534631"/>
            <a:ext cx="1923249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A003ADE-3A8F-4A48-97B5-B27E4D8F269A}"/>
              </a:ext>
            </a:extLst>
          </p:cNvPr>
          <p:cNvSpPr txBox="1"/>
          <p:nvPr/>
        </p:nvSpPr>
        <p:spPr>
          <a:xfrm>
            <a:off x="2331647" y="25203087"/>
            <a:ext cx="886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152</a:t>
            </a:r>
            <a:endParaRPr lang="zh-TW" altLang="en-US" sz="36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EF74BC1-F914-46C6-929D-15F87976F4EF}"/>
              </a:ext>
            </a:extLst>
          </p:cNvPr>
          <p:cNvSpPr txBox="1"/>
          <p:nvPr/>
        </p:nvSpPr>
        <p:spPr>
          <a:xfrm>
            <a:off x="22007535" y="25355487"/>
            <a:ext cx="886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184</a:t>
            </a:r>
            <a:endParaRPr lang="zh-TW" altLang="en-US" sz="3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1223</TotalTime>
  <Words>3053</Words>
  <Application>Microsoft Office PowerPoint</Application>
  <PresentationFormat>自訂</PresentationFormat>
  <Paragraphs>1471</Paragraphs>
  <Slides>51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54" baseType="lpstr">
      <vt:lpstr>Arial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subject/>
  <dc:creator/>
  <cp:keywords/>
  <dc:description>generated using python-pptx</dc:description>
  <cp:lastModifiedBy>WayonLin</cp:lastModifiedBy>
  <cp:revision>77</cp:revision>
  <dcterms:created xsi:type="dcterms:W3CDTF">2013-01-27T09:14:16Z</dcterms:created>
  <dcterms:modified xsi:type="dcterms:W3CDTF">2023-10-11T09:34:01Z</dcterms:modified>
  <cp:category/>
</cp:coreProperties>
</file>